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5" r:id="rId2"/>
    <p:sldId id="315" r:id="rId3"/>
    <p:sldId id="317" r:id="rId4"/>
    <p:sldId id="318" r:id="rId5"/>
    <p:sldId id="320" r:id="rId6"/>
    <p:sldId id="314" r:id="rId7"/>
    <p:sldId id="309" r:id="rId8"/>
    <p:sldId id="325" r:id="rId9"/>
    <p:sldId id="324" r:id="rId10"/>
    <p:sldId id="307" r:id="rId11"/>
    <p:sldId id="334" r:id="rId12"/>
    <p:sldId id="335" r:id="rId13"/>
    <p:sldId id="328" r:id="rId14"/>
    <p:sldId id="331" r:id="rId15"/>
    <p:sldId id="333" r:id="rId16"/>
    <p:sldId id="327" r:id="rId17"/>
    <p:sldId id="296" r:id="rId18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407" autoAdjust="0"/>
  </p:normalViewPr>
  <p:slideViewPr>
    <p:cSldViewPr>
      <p:cViewPr>
        <p:scale>
          <a:sx n="66" d="100"/>
          <a:sy n="66" d="100"/>
        </p:scale>
        <p:origin x="-147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98" y="-84"/>
      </p:cViewPr>
      <p:guideLst>
        <p:guide orient="horz" pos="3109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ATUM\PR,%20&#1087;&#1088;&#1086;&#1076;&#1074;&#1080;&#1078;&#1077;&#1085;&#1080;&#1077;\&#1040;&#1075;&#1088;&#1072;&#1088;&#1085;&#1086;&#1077;%20&#1063;&#1077;&#1088;&#1085;&#1086;&#1079;&#1077;&#1084;&#1100;&#1077;%2019-21072011\&#1090;&#1072;&#1073;&#1083;&#1080;&#1094;&#1099;%20&#1080;%20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ATUM\PR,%20&#1087;&#1088;&#1086;&#1076;&#1074;&#1080;&#1078;&#1077;&#1085;&#1080;&#1077;\&#1040;&#1075;&#1088;&#1072;&#1088;&#1085;&#1086;&#1077;%20&#1063;&#1077;&#1088;&#1085;&#1086;&#1079;&#1077;&#1084;&#1100;&#1077;%2019-21072011\&#1090;&#1072;&#1073;&#1083;&#1080;&#1094;&#1099;%20&#1080;%20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ATUM\PR,%20&#1087;&#1088;&#1086;&#1076;&#1074;&#1080;&#1078;&#1077;&#1085;&#1080;&#1077;\&#1040;&#1075;&#1088;&#1072;&#1088;&#1085;&#1086;&#1077;%20&#1063;&#1077;&#1088;&#1085;&#1086;&#1079;&#1077;&#1084;&#1100;&#1077;%2019-21072011\&#1090;&#1072;&#1073;&#1083;&#1080;&#1094;&#1099;%20&#1080;%20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>
                <a:solidFill>
                  <a:srgbClr val="002060"/>
                </a:solidFill>
                <a:latin typeface="Bookman Old Style" pitchFamily="18" charset="0"/>
              </a:rPr>
              <a:t>Всего</a:t>
            </a:r>
            <a:r>
              <a:rPr lang="ru-RU" baseline="0">
                <a:solidFill>
                  <a:srgbClr val="002060"/>
                </a:solidFill>
                <a:latin typeface="Bookman Old Style" pitchFamily="18" charset="0"/>
              </a:rPr>
              <a:t> 65020,5 </a:t>
            </a:r>
            <a:r>
              <a:rPr lang="ru-RU">
                <a:solidFill>
                  <a:srgbClr val="002060"/>
                </a:solidFill>
                <a:latin typeface="Bookman Old Style" pitchFamily="18" charset="0"/>
              </a:rPr>
              <a:t>тыс.га</a:t>
            </a:r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'ЦФО стуктура земель по категори'!$B$1</c:f>
              <c:strCache>
                <c:ptCount val="1"/>
                <c:pt idx="0">
                  <c:v>тыс.га</c:v>
                </c:pt>
              </c:strCache>
            </c:strRef>
          </c:tx>
          <c:dLbls>
            <c:dLbl>
              <c:idx val="0"/>
              <c:layout>
                <c:manualLayout>
                  <c:x val="-2.8230954136409091E-2"/>
                  <c:y val="-0.39370061941587842"/>
                </c:manualLayout>
              </c:layout>
              <c:showPercent val="1"/>
            </c:dLbl>
            <c:dLbl>
              <c:idx val="6"/>
              <c:layout>
                <c:manualLayout>
                  <c:x val="1.3919854864611019E-2"/>
                  <c:y val="-1.90659169915098E-3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'ЦФО стуктура земель по категори'!$A$2:$A$8</c:f>
              <c:strCache>
                <c:ptCount val="7"/>
                <c:pt idx="0">
                  <c:v>Сельхозназначения</c:v>
                </c:pt>
                <c:pt idx="1">
                  <c:v>Запаса</c:v>
                </c:pt>
                <c:pt idx="2">
                  <c:v>Водного фонда</c:v>
                </c:pt>
                <c:pt idx="3">
                  <c:v>Лесного фонда</c:v>
                </c:pt>
                <c:pt idx="4">
                  <c:v>Особо охраняемых территорий и объектов</c:v>
                </c:pt>
                <c:pt idx="5">
                  <c:v>Промышленности</c:v>
                </c:pt>
                <c:pt idx="6">
                  <c:v>Населенных пунктов</c:v>
                </c:pt>
              </c:strCache>
            </c:strRef>
          </c:cat>
          <c:val>
            <c:numRef>
              <c:f>'ЦФО стуктура земель по категори'!$B$2:$B$8</c:f>
              <c:numCache>
                <c:formatCode>General</c:formatCode>
                <c:ptCount val="7"/>
                <c:pt idx="0">
                  <c:v>38721.599999999999</c:v>
                </c:pt>
                <c:pt idx="1">
                  <c:v>1523.8</c:v>
                </c:pt>
                <c:pt idx="2">
                  <c:v>795.8</c:v>
                </c:pt>
                <c:pt idx="3">
                  <c:v>17386.7</c:v>
                </c:pt>
                <c:pt idx="4">
                  <c:v>642</c:v>
                </c:pt>
                <c:pt idx="5">
                  <c:v>1252.5</c:v>
                </c:pt>
                <c:pt idx="6">
                  <c:v>4698.1000000000004</c:v>
                </c:pt>
              </c:numCache>
            </c:numRef>
          </c:val>
        </c:ser>
        <c:ser>
          <c:idx val="1"/>
          <c:order val="1"/>
          <c:tx>
            <c:strRef>
              <c:f>'ЦФО стуктура земель по категори'!$C$1</c:f>
              <c:strCache>
                <c:ptCount val="1"/>
                <c:pt idx="0">
                  <c:v>%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'ЦФО стуктура земель по категори'!$A$2:$A$8</c:f>
              <c:strCache>
                <c:ptCount val="7"/>
                <c:pt idx="0">
                  <c:v>Сельхозназначения</c:v>
                </c:pt>
                <c:pt idx="1">
                  <c:v>Запаса</c:v>
                </c:pt>
                <c:pt idx="2">
                  <c:v>Водного фонда</c:v>
                </c:pt>
                <c:pt idx="3">
                  <c:v>Лесного фонда</c:v>
                </c:pt>
                <c:pt idx="4">
                  <c:v>Особо охраняемых территорий и объектов</c:v>
                </c:pt>
                <c:pt idx="5">
                  <c:v>Промышленности</c:v>
                </c:pt>
                <c:pt idx="6">
                  <c:v>Населенных пунктов</c:v>
                </c:pt>
              </c:strCache>
            </c:strRef>
          </c:cat>
          <c:val>
            <c:numRef>
              <c:f>'ЦФО стуктура земель по категори'!$C$2:$C$8</c:f>
              <c:numCache>
                <c:formatCode>General</c:formatCode>
                <c:ptCount val="7"/>
                <c:pt idx="0">
                  <c:v>59.6</c:v>
                </c:pt>
                <c:pt idx="1">
                  <c:v>2.2999999999999998</c:v>
                </c:pt>
                <c:pt idx="2">
                  <c:v>1.2</c:v>
                </c:pt>
                <c:pt idx="3">
                  <c:v>26.8</c:v>
                </c:pt>
                <c:pt idx="4">
                  <c:v>1</c:v>
                </c:pt>
                <c:pt idx="5">
                  <c:v>1.9</c:v>
                </c:pt>
                <c:pt idx="6">
                  <c:v>7.2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2060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1">
                <a:solidFill>
                  <a:srgbClr val="002060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b="1">
                <a:solidFill>
                  <a:srgbClr val="002060"/>
                </a:solidFill>
                <a:latin typeface="Bookman Old Style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b="1">
                <a:solidFill>
                  <a:srgbClr val="002060"/>
                </a:solidFill>
                <a:latin typeface="Bookman Old Style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b="1">
              <a:solidFill>
                <a:srgbClr val="002060"/>
              </a:solidFill>
              <a:latin typeface="Bookman Old Style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>
                <a:solidFill>
                  <a:srgbClr val="002060"/>
                </a:solidFill>
                <a:latin typeface="Bookman Old Style" pitchFamily="18" charset="0"/>
              </a:rPr>
              <a:t>3675,1</a:t>
            </a:r>
            <a:r>
              <a:rPr lang="ru-RU" baseline="0">
                <a:solidFill>
                  <a:srgbClr val="002060"/>
                </a:solidFill>
                <a:latin typeface="Bookman Old Style" pitchFamily="18" charset="0"/>
              </a:rPr>
              <a:t> тыс.га</a:t>
            </a:r>
          </a:p>
          <a:p>
            <a:pPr>
              <a:defRPr>
                <a:solidFill>
                  <a:srgbClr val="002060"/>
                </a:solidFill>
              </a:defRPr>
            </a:pPr>
            <a:endParaRPr lang="ru-RU">
              <a:solidFill>
                <a:srgbClr val="002060"/>
              </a:solidFill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927033900995128E-2"/>
          <c:y val="0.21076220285056524"/>
          <c:w val="0.84035603186947483"/>
          <c:h val="0.7008797951317934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'ЦФО в собственности граждан'!$A$2:$A$8</c:f>
              <c:strCache>
                <c:ptCount val="7"/>
                <c:pt idx="0">
                  <c:v>КФХ</c:v>
                </c:pt>
                <c:pt idx="1">
                  <c:v>ЛПХ</c:v>
                </c:pt>
                <c:pt idx="2">
                  <c:v>Садоводчество</c:v>
                </c:pt>
                <c:pt idx="3">
                  <c:v>ИЖС</c:v>
                </c:pt>
                <c:pt idx="4">
                  <c:v>ИП - с/х производство</c:v>
                </c:pt>
                <c:pt idx="5">
                  <c:v>Собственники земучастков</c:v>
                </c:pt>
                <c:pt idx="6">
                  <c:v>Для других целей</c:v>
                </c:pt>
              </c:strCache>
            </c:strRef>
          </c:cat>
          <c:val>
            <c:numRef>
              <c:f>'ЦФО в собственности граждан'!$B$2:$B$8</c:f>
              <c:numCache>
                <c:formatCode>General</c:formatCode>
                <c:ptCount val="7"/>
                <c:pt idx="0">
                  <c:v>461.5</c:v>
                </c:pt>
                <c:pt idx="1">
                  <c:v>1371.4</c:v>
                </c:pt>
                <c:pt idx="2">
                  <c:v>247.5</c:v>
                </c:pt>
                <c:pt idx="3">
                  <c:v>122.5</c:v>
                </c:pt>
                <c:pt idx="4">
                  <c:v>32.300000000000004</c:v>
                </c:pt>
                <c:pt idx="5">
                  <c:v>1404.3</c:v>
                </c:pt>
                <c:pt idx="6">
                  <c:v>35.6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strRef>
              <c:f>'ЦФО в собственности граждан'!$A$2:$A$8</c:f>
              <c:strCache>
                <c:ptCount val="7"/>
                <c:pt idx="0">
                  <c:v>КФХ</c:v>
                </c:pt>
                <c:pt idx="1">
                  <c:v>ЛПХ</c:v>
                </c:pt>
                <c:pt idx="2">
                  <c:v>Садоводчество</c:v>
                </c:pt>
                <c:pt idx="3">
                  <c:v>ИЖС</c:v>
                </c:pt>
                <c:pt idx="4">
                  <c:v>ИП - с/х производство</c:v>
                </c:pt>
                <c:pt idx="5">
                  <c:v>Собственники земучастков</c:v>
                </c:pt>
                <c:pt idx="6">
                  <c:v>Для других целей</c:v>
                </c:pt>
              </c:strCache>
            </c:strRef>
          </c:cat>
          <c:val>
            <c:numRef>
              <c:f>'ЦФО в собственности граждан'!$C$2:$C$8</c:f>
              <c:numCache>
                <c:formatCode>General</c:formatCode>
                <c:ptCount val="7"/>
                <c:pt idx="0">
                  <c:v>12.6</c:v>
                </c:pt>
                <c:pt idx="1">
                  <c:v>37.300000000000004</c:v>
                </c:pt>
                <c:pt idx="2">
                  <c:v>6.7</c:v>
                </c:pt>
                <c:pt idx="3">
                  <c:v>3.3</c:v>
                </c:pt>
                <c:pt idx="4">
                  <c:v>0.9</c:v>
                </c:pt>
                <c:pt idx="5">
                  <c:v>38.200000000000003</c:v>
                </c:pt>
                <c:pt idx="6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132 977,8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тыс.га</a:t>
            </a:r>
          </a:p>
        </c:rich>
      </c:tx>
      <c:layout>
        <c:manualLayout>
          <c:xMode val="edge"/>
          <c:yMode val="edge"/>
          <c:x val="0.14133604429368846"/>
          <c:y val="5.576293130202454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'ЦФО распреление по формам собст'!$B$1</c:f>
              <c:strCache>
                <c:ptCount val="1"/>
                <c:pt idx="0">
                  <c:v>тыс.га</c:v>
                </c:pt>
              </c:strCache>
            </c:strRef>
          </c:tx>
          <c:dLbls>
            <c:dLbl>
              <c:idx val="1"/>
              <c:layout>
                <c:manualLayout>
                  <c:x val="7.3179403188410694E-2"/>
                  <c:y val="-3.1018938617802888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9563488481098726"/>
                  <c:y val="-2.401291845954200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3063539813169844"/>
                  <c:y val="8.379533413341923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'ЦФО распреление по формам собст'!$A$2:$A$6</c:f>
              <c:strCache>
                <c:ptCount val="5"/>
                <c:pt idx="0">
                  <c:v>Юридические лица</c:v>
                </c:pt>
                <c:pt idx="1">
                  <c:v>Общая совместная собственность</c:v>
                </c:pt>
                <c:pt idx="2">
                  <c:v>Невостребованные земельные доли</c:v>
                </c:pt>
                <c:pt idx="3">
                  <c:v>Земли в собственности граждан</c:v>
                </c:pt>
                <c:pt idx="4">
                  <c:v>Общая долевая собственность</c:v>
                </c:pt>
              </c:strCache>
            </c:strRef>
          </c:cat>
          <c:val>
            <c:numRef>
              <c:f>'ЦФО распреление по формам собст'!$B$2:$B$6</c:f>
              <c:numCache>
                <c:formatCode>General</c:formatCode>
                <c:ptCount val="5"/>
                <c:pt idx="0">
                  <c:v>3153.9</c:v>
                </c:pt>
                <c:pt idx="1">
                  <c:v>707.5</c:v>
                </c:pt>
                <c:pt idx="2">
                  <c:v>5650.2</c:v>
                </c:pt>
                <c:pt idx="3">
                  <c:v>3675.1</c:v>
                </c:pt>
                <c:pt idx="4">
                  <c:v>119691.1</c:v>
                </c:pt>
              </c:numCache>
            </c:numRef>
          </c:val>
        </c:ser>
        <c:ser>
          <c:idx val="1"/>
          <c:order val="1"/>
          <c:tx>
            <c:strRef>
              <c:f>'ЦФО распреление по формам собст'!$C$1</c:f>
              <c:strCache>
                <c:ptCount val="1"/>
                <c:pt idx="0">
                  <c:v>%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'ЦФО распреление по формам собст'!$A$2:$A$6</c:f>
              <c:strCache>
                <c:ptCount val="5"/>
                <c:pt idx="0">
                  <c:v>Юридические лица</c:v>
                </c:pt>
                <c:pt idx="1">
                  <c:v>Общая совместная собственность</c:v>
                </c:pt>
                <c:pt idx="2">
                  <c:v>Невостребованные земельные доли</c:v>
                </c:pt>
                <c:pt idx="3">
                  <c:v>Земли в собственности граждан</c:v>
                </c:pt>
                <c:pt idx="4">
                  <c:v>Общая долевая собственность</c:v>
                </c:pt>
              </c:strCache>
            </c:strRef>
          </c:cat>
          <c:val>
            <c:numRef>
              <c:f>'ЦФО распреление по формам собст'!$C$2:$C$6</c:f>
              <c:numCache>
                <c:formatCode>General</c:formatCode>
                <c:ptCount val="5"/>
                <c:pt idx="0">
                  <c:v>12.9</c:v>
                </c:pt>
                <c:pt idx="1">
                  <c:v>0.70000000000000007</c:v>
                </c:pt>
                <c:pt idx="2">
                  <c:v>23</c:v>
                </c:pt>
                <c:pt idx="3">
                  <c:v>15</c:v>
                </c:pt>
                <c:pt idx="4">
                  <c:v>48.4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394D1-8F52-4D99-AC84-5375FFD49FF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B89CD8-7681-4B42-BD05-AF7DC65DDAF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man Old Style" pitchFamily="18" charset="0"/>
            </a:rPr>
            <a:t>Административное наказание за ненадлежащее использование земельного участка. Срок для устранения правонарушений.</a:t>
          </a:r>
          <a:endParaRPr lang="ru-RU" sz="16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CA57F36D-9B81-417B-953E-144A56BE8356}" type="parTrans" cxnId="{389431BB-4F5C-4EDD-B3B9-E96987668B42}">
      <dgm:prSet/>
      <dgm:spPr/>
      <dgm:t>
        <a:bodyPr/>
        <a:lstStyle/>
        <a:p>
          <a:endParaRPr lang="ru-RU"/>
        </a:p>
      </dgm:t>
    </dgm:pt>
    <dgm:pt modelId="{5C5787B8-0C46-4A45-866A-64027B3CFD72}" type="sibTrans" cxnId="{389431BB-4F5C-4EDD-B3B9-E96987668B42}">
      <dgm:prSet/>
      <dgm:spPr/>
      <dgm:t>
        <a:bodyPr/>
        <a:lstStyle/>
        <a:p>
          <a:endParaRPr lang="ru-RU"/>
        </a:p>
      </dgm:t>
    </dgm:pt>
    <dgm:pt modelId="{2EFD7A05-AB3E-474D-B814-60925E7FA63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man Old Style" pitchFamily="18" charset="0"/>
            </a:rPr>
            <a:t>Уполномоченный орган, вынесший предупреждение, направляет материалы в орган исполнительной власти субъекта РФ</a:t>
          </a:r>
          <a:endParaRPr lang="ru-RU" sz="16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02C93DA1-1D05-43E7-AFB8-D36B87E21FBA}" type="parTrans" cxnId="{35B7722D-EF85-4566-8AE0-04B00447CE0D}">
      <dgm:prSet/>
      <dgm:spPr/>
      <dgm:t>
        <a:bodyPr/>
        <a:lstStyle/>
        <a:p>
          <a:endParaRPr lang="ru-RU"/>
        </a:p>
      </dgm:t>
    </dgm:pt>
    <dgm:pt modelId="{10AF5A1E-258D-4182-A207-58E2735A15D5}" type="sibTrans" cxnId="{35B7722D-EF85-4566-8AE0-04B00447CE0D}">
      <dgm:prSet/>
      <dgm:spPr/>
      <dgm:t>
        <a:bodyPr/>
        <a:lstStyle/>
        <a:p>
          <a:endParaRPr lang="ru-RU"/>
        </a:p>
      </dgm:t>
    </dgm:pt>
    <dgm:pt modelId="{1310CBBE-630E-49D8-B690-8B3E0B01FA5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man Old Style" pitchFamily="18" charset="0"/>
            </a:rPr>
            <a:t>Рассмотрение материалов, принятие решения о направлении/не направлении обращения в суд с требование об изъятии земельного участка и о его продажи с публичных торгов</a:t>
          </a:r>
          <a:endParaRPr lang="ru-RU" sz="16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24FA11BE-BE98-4FBF-B3DF-729226110C81}" type="parTrans" cxnId="{C3A2013C-4592-4D4C-B486-CE17BFDCBC21}">
      <dgm:prSet/>
      <dgm:spPr/>
      <dgm:t>
        <a:bodyPr/>
        <a:lstStyle/>
        <a:p>
          <a:endParaRPr lang="ru-RU"/>
        </a:p>
      </dgm:t>
    </dgm:pt>
    <dgm:pt modelId="{1714C445-FBA2-4FD9-9D10-37DDA6B54DE6}" type="sibTrans" cxnId="{C3A2013C-4592-4D4C-B486-CE17BFDCBC21}">
      <dgm:prSet/>
      <dgm:spPr/>
      <dgm:t>
        <a:bodyPr/>
        <a:lstStyle/>
        <a:p>
          <a:endParaRPr lang="ru-RU"/>
        </a:p>
      </dgm:t>
    </dgm:pt>
    <dgm:pt modelId="{A05235BF-C81F-482C-B159-B9B3A8B212FD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Bookman Old Style" pitchFamily="18" charset="0"/>
            </a:rPr>
            <a:t>В течение 6 месяцев со дня вступления в законную силу решения суда, орган исполнительной власти обеспечивает при необходимости проведение кадастровых работ и проводит публичные торги по его продаже</a:t>
          </a:r>
          <a:endParaRPr lang="ru-RU" sz="15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082FB605-08E6-4F43-8264-0329D4D2E9D8}" type="parTrans" cxnId="{A6B7AC60-84AD-48B9-8621-187AEE17832D}">
      <dgm:prSet/>
      <dgm:spPr/>
      <dgm:t>
        <a:bodyPr/>
        <a:lstStyle/>
        <a:p>
          <a:endParaRPr lang="ru-RU"/>
        </a:p>
      </dgm:t>
    </dgm:pt>
    <dgm:pt modelId="{69BF8746-835D-481D-BD06-3D938F7AA205}" type="sibTrans" cxnId="{A6B7AC60-84AD-48B9-8621-187AEE17832D}">
      <dgm:prSet/>
      <dgm:spPr/>
      <dgm:t>
        <a:bodyPr/>
        <a:lstStyle/>
        <a:p>
          <a:endParaRPr lang="ru-RU"/>
        </a:p>
      </dgm:t>
    </dgm:pt>
    <dgm:pt modelId="{7C7A7082-876D-4524-BB59-E238D6D9CC1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Bookman Old Style" pitchFamily="18" charset="0"/>
            </a:rPr>
            <a:t>Если публичные торги не состоялись, земельный участок может быть приобретен в государственную или муниципальную собственность по начальной цене торгов в течение 2 месяцев со дня признания торгов несостоявшимися.</a:t>
          </a:r>
          <a:endParaRPr lang="ru-RU" sz="14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89E37335-9C8D-4F30-A3BF-9A65A7A2A0B9}" type="parTrans" cxnId="{7D687F9F-AFEC-42FB-B08F-8D4FC2491BF1}">
      <dgm:prSet/>
      <dgm:spPr/>
      <dgm:t>
        <a:bodyPr/>
        <a:lstStyle/>
        <a:p>
          <a:endParaRPr lang="ru-RU"/>
        </a:p>
      </dgm:t>
    </dgm:pt>
    <dgm:pt modelId="{5735FCA3-671D-4FAB-9E26-A8488C567BF6}" type="sibTrans" cxnId="{7D687F9F-AFEC-42FB-B08F-8D4FC2491BF1}">
      <dgm:prSet/>
      <dgm:spPr/>
      <dgm:t>
        <a:bodyPr/>
        <a:lstStyle/>
        <a:p>
          <a:endParaRPr lang="ru-RU"/>
        </a:p>
      </dgm:t>
    </dgm:pt>
    <dgm:pt modelId="{46BF42E6-0A26-4BC4-84F6-2774E2F382D6}" type="pres">
      <dgm:prSet presAssocID="{C31394D1-8F52-4D99-AC84-5375FFD49FF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C1AD0-4FE5-485F-A58A-1A202D626F32}" type="pres">
      <dgm:prSet presAssocID="{C31394D1-8F52-4D99-AC84-5375FFD49FF5}" presName="dummyMaxCanvas" presStyleCnt="0">
        <dgm:presLayoutVars/>
      </dgm:prSet>
      <dgm:spPr/>
    </dgm:pt>
    <dgm:pt modelId="{1EE8AE50-7D37-4C96-A0C3-59BB52CF2DB9}" type="pres">
      <dgm:prSet presAssocID="{C31394D1-8F52-4D99-AC84-5375FFD49FF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E7B5E-EA84-49A2-80C3-D132CB4615D9}" type="pres">
      <dgm:prSet presAssocID="{C31394D1-8F52-4D99-AC84-5375FFD49FF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E0D85-CFB7-4219-9C84-B7E970D5DAAA}" type="pres">
      <dgm:prSet presAssocID="{C31394D1-8F52-4D99-AC84-5375FFD49FF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1D353-FB88-48FF-BB9C-2792EDC4CA5E}" type="pres">
      <dgm:prSet presAssocID="{C31394D1-8F52-4D99-AC84-5375FFD49FF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F9293-D80A-4D1B-9674-5F9E0C818012}" type="pres">
      <dgm:prSet presAssocID="{C31394D1-8F52-4D99-AC84-5375FFD49FF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B685-34B7-4BB4-B83A-650048C7ADD0}" type="pres">
      <dgm:prSet presAssocID="{C31394D1-8F52-4D99-AC84-5375FFD49FF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4AE4C-C6FF-4163-8D64-D95DD4A7E3D7}" type="pres">
      <dgm:prSet presAssocID="{C31394D1-8F52-4D99-AC84-5375FFD49FF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66275-2C48-4B43-8049-B21E302FD8BE}" type="pres">
      <dgm:prSet presAssocID="{C31394D1-8F52-4D99-AC84-5375FFD49FF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680E4-035B-4E4D-81E9-5E5DB09325F7}" type="pres">
      <dgm:prSet presAssocID="{C31394D1-8F52-4D99-AC84-5375FFD49FF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BE523-1854-4C9B-A4BA-C1AF7336C725}" type="pres">
      <dgm:prSet presAssocID="{C31394D1-8F52-4D99-AC84-5375FFD49FF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125DD-C17F-4CB9-88BC-3D354E104F55}" type="pres">
      <dgm:prSet presAssocID="{C31394D1-8F52-4D99-AC84-5375FFD49FF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E49BF-23DF-4D39-812A-686A22DA2035}" type="pres">
      <dgm:prSet presAssocID="{C31394D1-8F52-4D99-AC84-5375FFD49FF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20B5E-0ED1-46E0-92B4-0215E6EF86DC}" type="pres">
      <dgm:prSet presAssocID="{C31394D1-8F52-4D99-AC84-5375FFD49FF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50B8D-B2B1-4422-8886-6C9F703B2ED3}" type="pres">
      <dgm:prSet presAssocID="{C31394D1-8F52-4D99-AC84-5375FFD49FF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88DB1-54E5-457C-B6F2-67D19057E3A4}" type="presOf" srcId="{2EFD7A05-AB3E-474D-B814-60925E7FA638}" destId="{D7CE7B5E-EA84-49A2-80C3-D132CB4615D9}" srcOrd="0" destOrd="0" presId="urn:microsoft.com/office/officeart/2005/8/layout/vProcess5"/>
    <dgm:cxn modelId="{0733C02D-2507-433A-8491-98B352B514C7}" type="presOf" srcId="{A05235BF-C81F-482C-B159-B9B3A8B212FD}" destId="{CBF20B5E-0ED1-46E0-92B4-0215E6EF86DC}" srcOrd="1" destOrd="0" presId="urn:microsoft.com/office/officeart/2005/8/layout/vProcess5"/>
    <dgm:cxn modelId="{A4EAC67D-BBB3-44F5-B4B3-38DF3C246E49}" type="presOf" srcId="{C31394D1-8F52-4D99-AC84-5375FFD49FF5}" destId="{46BF42E6-0A26-4BC4-84F6-2774E2F382D6}" srcOrd="0" destOrd="0" presId="urn:microsoft.com/office/officeart/2005/8/layout/vProcess5"/>
    <dgm:cxn modelId="{5DB9E8FA-724F-43B8-B64E-C55AA747923F}" type="presOf" srcId="{1310CBBE-630E-49D8-B690-8B3E0B01FA52}" destId="{BC3E49BF-23DF-4D39-812A-686A22DA2035}" srcOrd="1" destOrd="0" presId="urn:microsoft.com/office/officeart/2005/8/layout/vProcess5"/>
    <dgm:cxn modelId="{7D687F9F-AFEC-42FB-B08F-8D4FC2491BF1}" srcId="{C31394D1-8F52-4D99-AC84-5375FFD49FF5}" destId="{7C7A7082-876D-4524-BB59-E238D6D9CC1D}" srcOrd="4" destOrd="0" parTransId="{89E37335-9C8D-4F30-A3BF-9A65A7A2A0B9}" sibTransId="{5735FCA3-671D-4FAB-9E26-A8488C567BF6}"/>
    <dgm:cxn modelId="{2EB8E614-B776-4BE9-B089-375E2FBAAE97}" type="presOf" srcId="{69BF8746-835D-481D-BD06-3D938F7AA205}" destId="{F65680E4-035B-4E4D-81E9-5E5DB09325F7}" srcOrd="0" destOrd="0" presId="urn:microsoft.com/office/officeart/2005/8/layout/vProcess5"/>
    <dgm:cxn modelId="{389431BB-4F5C-4EDD-B3B9-E96987668B42}" srcId="{C31394D1-8F52-4D99-AC84-5375FFD49FF5}" destId="{36B89CD8-7681-4B42-BD05-AF7DC65DDAF6}" srcOrd="0" destOrd="0" parTransId="{CA57F36D-9B81-417B-953E-144A56BE8356}" sibTransId="{5C5787B8-0C46-4A45-866A-64027B3CFD72}"/>
    <dgm:cxn modelId="{1E65D843-599E-4B29-B107-0F7B3DF61823}" type="presOf" srcId="{7C7A7082-876D-4524-BB59-E238D6D9CC1D}" destId="{57F50B8D-B2B1-4422-8886-6C9F703B2ED3}" srcOrd="1" destOrd="0" presId="urn:microsoft.com/office/officeart/2005/8/layout/vProcess5"/>
    <dgm:cxn modelId="{A6B7AC60-84AD-48B9-8621-187AEE17832D}" srcId="{C31394D1-8F52-4D99-AC84-5375FFD49FF5}" destId="{A05235BF-C81F-482C-B159-B9B3A8B212FD}" srcOrd="3" destOrd="0" parTransId="{082FB605-08E6-4F43-8264-0329D4D2E9D8}" sibTransId="{69BF8746-835D-481D-BD06-3D938F7AA205}"/>
    <dgm:cxn modelId="{CFF2964C-00FC-4604-9DCF-4EB42431B92B}" type="presOf" srcId="{7C7A7082-876D-4524-BB59-E238D6D9CC1D}" destId="{3E2F9293-D80A-4D1B-9674-5F9E0C818012}" srcOrd="0" destOrd="0" presId="urn:microsoft.com/office/officeart/2005/8/layout/vProcess5"/>
    <dgm:cxn modelId="{F852189E-A6BB-4F9F-8BC9-640FE043A9F0}" type="presOf" srcId="{1310CBBE-630E-49D8-B690-8B3E0B01FA52}" destId="{471E0D85-CFB7-4219-9C84-B7E970D5DAAA}" srcOrd="0" destOrd="0" presId="urn:microsoft.com/office/officeart/2005/8/layout/vProcess5"/>
    <dgm:cxn modelId="{D4D8464D-AADE-4F8F-A0E6-B335C0D965A2}" type="presOf" srcId="{5C5787B8-0C46-4A45-866A-64027B3CFD72}" destId="{47C8B685-34B7-4BB4-B83A-650048C7ADD0}" srcOrd="0" destOrd="0" presId="urn:microsoft.com/office/officeart/2005/8/layout/vProcess5"/>
    <dgm:cxn modelId="{CD5D0B56-9539-43BD-9AAE-BF3BA4809D20}" type="presOf" srcId="{36B89CD8-7681-4B42-BD05-AF7DC65DDAF6}" destId="{1EE8AE50-7D37-4C96-A0C3-59BB52CF2DB9}" srcOrd="0" destOrd="0" presId="urn:microsoft.com/office/officeart/2005/8/layout/vProcess5"/>
    <dgm:cxn modelId="{D3022D3A-9B6E-4CC2-905B-C108B1280882}" type="presOf" srcId="{A05235BF-C81F-482C-B159-B9B3A8B212FD}" destId="{AAF1D353-FB88-48FF-BB9C-2792EDC4CA5E}" srcOrd="0" destOrd="0" presId="urn:microsoft.com/office/officeart/2005/8/layout/vProcess5"/>
    <dgm:cxn modelId="{881AF2D5-374F-4DC1-9B26-F9C0A73551D8}" type="presOf" srcId="{36B89CD8-7681-4B42-BD05-AF7DC65DDAF6}" destId="{3D3BE523-1854-4C9B-A4BA-C1AF7336C725}" srcOrd="1" destOrd="0" presId="urn:microsoft.com/office/officeart/2005/8/layout/vProcess5"/>
    <dgm:cxn modelId="{D9352739-400D-451A-A027-3782517A22D9}" type="presOf" srcId="{10AF5A1E-258D-4182-A207-58E2735A15D5}" destId="{2D94AE4C-C6FF-4163-8D64-D95DD4A7E3D7}" srcOrd="0" destOrd="0" presId="urn:microsoft.com/office/officeart/2005/8/layout/vProcess5"/>
    <dgm:cxn modelId="{6B123CE4-FE35-4EA5-B410-8B7CFF064AEB}" type="presOf" srcId="{2EFD7A05-AB3E-474D-B814-60925E7FA638}" destId="{D52125DD-C17F-4CB9-88BC-3D354E104F55}" srcOrd="1" destOrd="0" presId="urn:microsoft.com/office/officeart/2005/8/layout/vProcess5"/>
    <dgm:cxn modelId="{C3A2013C-4592-4D4C-B486-CE17BFDCBC21}" srcId="{C31394D1-8F52-4D99-AC84-5375FFD49FF5}" destId="{1310CBBE-630E-49D8-B690-8B3E0B01FA52}" srcOrd="2" destOrd="0" parTransId="{24FA11BE-BE98-4FBF-B3DF-729226110C81}" sibTransId="{1714C445-FBA2-4FD9-9D10-37DDA6B54DE6}"/>
    <dgm:cxn modelId="{35B7722D-EF85-4566-8AE0-04B00447CE0D}" srcId="{C31394D1-8F52-4D99-AC84-5375FFD49FF5}" destId="{2EFD7A05-AB3E-474D-B814-60925E7FA638}" srcOrd="1" destOrd="0" parTransId="{02C93DA1-1D05-43E7-AFB8-D36B87E21FBA}" sibTransId="{10AF5A1E-258D-4182-A207-58E2735A15D5}"/>
    <dgm:cxn modelId="{3DF15DC0-B9D7-4592-9CC7-203DC7A6CB88}" type="presOf" srcId="{1714C445-FBA2-4FD9-9D10-37DDA6B54DE6}" destId="{76866275-2C48-4B43-8049-B21E302FD8BE}" srcOrd="0" destOrd="0" presId="urn:microsoft.com/office/officeart/2005/8/layout/vProcess5"/>
    <dgm:cxn modelId="{3A52EC19-EE4B-4E83-B81F-B8CBBA9E1A2A}" type="presParOf" srcId="{46BF42E6-0A26-4BC4-84F6-2774E2F382D6}" destId="{7C8C1AD0-4FE5-485F-A58A-1A202D626F32}" srcOrd="0" destOrd="0" presId="urn:microsoft.com/office/officeart/2005/8/layout/vProcess5"/>
    <dgm:cxn modelId="{295D10DF-AEB5-489A-8287-40B72AC1FE07}" type="presParOf" srcId="{46BF42E6-0A26-4BC4-84F6-2774E2F382D6}" destId="{1EE8AE50-7D37-4C96-A0C3-59BB52CF2DB9}" srcOrd="1" destOrd="0" presId="urn:microsoft.com/office/officeart/2005/8/layout/vProcess5"/>
    <dgm:cxn modelId="{DC679EDD-72BB-4A33-A511-6133B48D18D8}" type="presParOf" srcId="{46BF42E6-0A26-4BC4-84F6-2774E2F382D6}" destId="{D7CE7B5E-EA84-49A2-80C3-D132CB4615D9}" srcOrd="2" destOrd="0" presId="urn:microsoft.com/office/officeart/2005/8/layout/vProcess5"/>
    <dgm:cxn modelId="{ACBCC5E8-35B9-47B1-8BFD-7C5A354D3FAB}" type="presParOf" srcId="{46BF42E6-0A26-4BC4-84F6-2774E2F382D6}" destId="{471E0D85-CFB7-4219-9C84-B7E970D5DAAA}" srcOrd="3" destOrd="0" presId="urn:microsoft.com/office/officeart/2005/8/layout/vProcess5"/>
    <dgm:cxn modelId="{0E5D8650-0C7A-4DEB-88DD-00BC4B67FB71}" type="presParOf" srcId="{46BF42E6-0A26-4BC4-84F6-2774E2F382D6}" destId="{AAF1D353-FB88-48FF-BB9C-2792EDC4CA5E}" srcOrd="4" destOrd="0" presId="urn:microsoft.com/office/officeart/2005/8/layout/vProcess5"/>
    <dgm:cxn modelId="{FBF2E116-7956-4CE2-B476-0A1AAFD0FBD0}" type="presParOf" srcId="{46BF42E6-0A26-4BC4-84F6-2774E2F382D6}" destId="{3E2F9293-D80A-4D1B-9674-5F9E0C818012}" srcOrd="5" destOrd="0" presId="urn:microsoft.com/office/officeart/2005/8/layout/vProcess5"/>
    <dgm:cxn modelId="{DC947B6D-58BE-45C0-BF8B-7F4B823AE0C2}" type="presParOf" srcId="{46BF42E6-0A26-4BC4-84F6-2774E2F382D6}" destId="{47C8B685-34B7-4BB4-B83A-650048C7ADD0}" srcOrd="6" destOrd="0" presId="urn:microsoft.com/office/officeart/2005/8/layout/vProcess5"/>
    <dgm:cxn modelId="{8EBE4804-E509-4CB1-A1C6-8903D0EDE1FA}" type="presParOf" srcId="{46BF42E6-0A26-4BC4-84F6-2774E2F382D6}" destId="{2D94AE4C-C6FF-4163-8D64-D95DD4A7E3D7}" srcOrd="7" destOrd="0" presId="urn:microsoft.com/office/officeart/2005/8/layout/vProcess5"/>
    <dgm:cxn modelId="{2D6534E6-DF61-4AD5-B14C-ABEB973D9621}" type="presParOf" srcId="{46BF42E6-0A26-4BC4-84F6-2774E2F382D6}" destId="{76866275-2C48-4B43-8049-B21E302FD8BE}" srcOrd="8" destOrd="0" presId="urn:microsoft.com/office/officeart/2005/8/layout/vProcess5"/>
    <dgm:cxn modelId="{E039DD5A-ED52-4E8E-A180-64003F903BEE}" type="presParOf" srcId="{46BF42E6-0A26-4BC4-84F6-2774E2F382D6}" destId="{F65680E4-035B-4E4D-81E9-5E5DB09325F7}" srcOrd="9" destOrd="0" presId="urn:microsoft.com/office/officeart/2005/8/layout/vProcess5"/>
    <dgm:cxn modelId="{753BE2AB-09D8-444F-90B4-F487B3CFBEED}" type="presParOf" srcId="{46BF42E6-0A26-4BC4-84F6-2774E2F382D6}" destId="{3D3BE523-1854-4C9B-A4BA-C1AF7336C725}" srcOrd="10" destOrd="0" presId="urn:microsoft.com/office/officeart/2005/8/layout/vProcess5"/>
    <dgm:cxn modelId="{2957108B-6BF4-487B-A3AC-CD2CC5298092}" type="presParOf" srcId="{46BF42E6-0A26-4BC4-84F6-2774E2F382D6}" destId="{D52125DD-C17F-4CB9-88BC-3D354E104F55}" srcOrd="11" destOrd="0" presId="urn:microsoft.com/office/officeart/2005/8/layout/vProcess5"/>
    <dgm:cxn modelId="{7DC8B684-A155-4397-A72B-684C93DDA579}" type="presParOf" srcId="{46BF42E6-0A26-4BC4-84F6-2774E2F382D6}" destId="{BC3E49BF-23DF-4D39-812A-686A22DA2035}" srcOrd="12" destOrd="0" presId="urn:microsoft.com/office/officeart/2005/8/layout/vProcess5"/>
    <dgm:cxn modelId="{3A574ECF-3744-48E8-8FB0-DA0977DFA787}" type="presParOf" srcId="{46BF42E6-0A26-4BC4-84F6-2774E2F382D6}" destId="{CBF20B5E-0ED1-46E0-92B4-0215E6EF86DC}" srcOrd="13" destOrd="0" presId="urn:microsoft.com/office/officeart/2005/8/layout/vProcess5"/>
    <dgm:cxn modelId="{872A7A7E-DB2D-42F5-AEC3-2C52ED83BFD8}" type="presParOf" srcId="{46BF42E6-0A26-4BC4-84F6-2774E2F382D6}" destId="{57F50B8D-B2B1-4422-8886-6C9F703B2ED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CCB6B-14AB-4A18-95D8-0637C6AC506E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ru-RU"/>
        </a:p>
      </dgm:t>
    </dgm:pt>
    <dgm:pt modelId="{72B6B463-9FF8-49AD-A311-F388C7F6BD9B}">
      <dgm:prSet phldrT="[Текст]" phldr="1"/>
      <dgm:spPr/>
      <dgm:t>
        <a:bodyPr/>
        <a:lstStyle/>
        <a:p>
          <a:endParaRPr lang="ru-RU"/>
        </a:p>
      </dgm:t>
    </dgm:pt>
    <dgm:pt modelId="{9FD5765A-2E8B-4535-B4C4-BE07CA58C601}" type="parTrans" cxnId="{F534E504-C364-4555-A4E0-2B14FD7D0504}">
      <dgm:prSet/>
      <dgm:spPr/>
      <dgm:t>
        <a:bodyPr/>
        <a:lstStyle/>
        <a:p>
          <a:endParaRPr lang="ru-RU"/>
        </a:p>
      </dgm:t>
    </dgm:pt>
    <dgm:pt modelId="{AE0DE163-F08B-4B8C-BDC8-E12D85697AA8}" type="sibTrans" cxnId="{F534E504-C364-4555-A4E0-2B14FD7D0504}">
      <dgm:prSet/>
      <dgm:spPr/>
      <dgm:t>
        <a:bodyPr/>
        <a:lstStyle/>
        <a:p>
          <a:endParaRPr lang="ru-RU"/>
        </a:p>
      </dgm:t>
    </dgm:pt>
    <dgm:pt modelId="{DDCAB717-A902-4AFD-9604-80C92FB16FA5}" type="asst">
      <dgm:prSet phldrT="[Текст]" phldr="1"/>
      <dgm:spPr/>
      <dgm:t>
        <a:bodyPr/>
        <a:lstStyle/>
        <a:p>
          <a:endParaRPr lang="ru-RU"/>
        </a:p>
      </dgm:t>
    </dgm:pt>
    <dgm:pt modelId="{E75A10D1-B796-4E73-9E91-D3F35C0DF7A2}" type="parTrans" cxnId="{3CDA09EE-0104-45C0-B622-F62F15A4F701}">
      <dgm:prSet/>
      <dgm:spPr/>
      <dgm:t>
        <a:bodyPr/>
        <a:lstStyle/>
        <a:p>
          <a:endParaRPr lang="ru-RU"/>
        </a:p>
      </dgm:t>
    </dgm:pt>
    <dgm:pt modelId="{32525B37-95F7-47F9-9F0D-FA671577341F}" type="sibTrans" cxnId="{3CDA09EE-0104-45C0-B622-F62F15A4F701}">
      <dgm:prSet/>
      <dgm:spPr/>
      <dgm:t>
        <a:bodyPr/>
        <a:lstStyle/>
        <a:p>
          <a:endParaRPr lang="ru-RU"/>
        </a:p>
      </dgm:t>
    </dgm:pt>
    <dgm:pt modelId="{FEFDF2CD-0D81-42F3-B80D-E5B211AB165A}">
      <dgm:prSet phldrT="[Текст]" phldr="1"/>
      <dgm:spPr/>
      <dgm:t>
        <a:bodyPr/>
        <a:lstStyle/>
        <a:p>
          <a:endParaRPr lang="ru-RU"/>
        </a:p>
      </dgm:t>
    </dgm:pt>
    <dgm:pt modelId="{18EE7DFB-8236-4EBD-B998-A3D0E52C3B23}" type="parTrans" cxnId="{BDBA9FB0-7F73-47E7-B6B0-CEFB24FF8918}">
      <dgm:prSet/>
      <dgm:spPr/>
      <dgm:t>
        <a:bodyPr/>
        <a:lstStyle/>
        <a:p>
          <a:endParaRPr lang="ru-RU"/>
        </a:p>
      </dgm:t>
    </dgm:pt>
    <dgm:pt modelId="{C72605B9-1F14-4CD7-B756-3E363C0D70BE}" type="sibTrans" cxnId="{BDBA9FB0-7F73-47E7-B6B0-CEFB24FF8918}">
      <dgm:prSet/>
      <dgm:spPr/>
      <dgm:t>
        <a:bodyPr/>
        <a:lstStyle/>
        <a:p>
          <a:endParaRPr lang="ru-RU"/>
        </a:p>
      </dgm:t>
    </dgm:pt>
    <dgm:pt modelId="{ECF538F5-568E-4FFB-97B0-7840642833FC}">
      <dgm:prSet phldrT="[Текст]" phldr="1"/>
      <dgm:spPr/>
      <dgm:t>
        <a:bodyPr/>
        <a:lstStyle/>
        <a:p>
          <a:endParaRPr lang="ru-RU"/>
        </a:p>
      </dgm:t>
    </dgm:pt>
    <dgm:pt modelId="{C4452995-BF76-4F88-A6F4-FE9C5F1EAD21}" type="parTrans" cxnId="{DB291467-2069-490E-9E1E-B66DDD0B1E49}">
      <dgm:prSet/>
      <dgm:spPr/>
      <dgm:t>
        <a:bodyPr/>
        <a:lstStyle/>
        <a:p>
          <a:endParaRPr lang="ru-RU"/>
        </a:p>
      </dgm:t>
    </dgm:pt>
    <dgm:pt modelId="{829962B0-6F75-4FBF-A8EA-15C53F7B2D32}" type="sibTrans" cxnId="{DB291467-2069-490E-9E1E-B66DDD0B1E49}">
      <dgm:prSet/>
      <dgm:spPr/>
      <dgm:t>
        <a:bodyPr/>
        <a:lstStyle/>
        <a:p>
          <a:endParaRPr lang="ru-RU"/>
        </a:p>
      </dgm:t>
    </dgm:pt>
    <dgm:pt modelId="{7671B566-BE7C-4869-AF0C-447B023AD389}">
      <dgm:prSet phldrT="[Текст]" phldr="1"/>
      <dgm:spPr/>
      <dgm:t>
        <a:bodyPr/>
        <a:lstStyle/>
        <a:p>
          <a:endParaRPr lang="ru-RU"/>
        </a:p>
      </dgm:t>
    </dgm:pt>
    <dgm:pt modelId="{C01B0792-D30F-4753-9810-4BFEA99071B0}" type="parTrans" cxnId="{96A76B6C-8E6D-4204-A529-D0DEEBD845DF}">
      <dgm:prSet/>
      <dgm:spPr/>
      <dgm:t>
        <a:bodyPr/>
        <a:lstStyle/>
        <a:p>
          <a:endParaRPr lang="ru-RU"/>
        </a:p>
      </dgm:t>
    </dgm:pt>
    <dgm:pt modelId="{B6182621-B8A2-4899-AC95-8F00F53DD63B}" type="sibTrans" cxnId="{96A76B6C-8E6D-4204-A529-D0DEEBD845DF}">
      <dgm:prSet/>
      <dgm:spPr/>
      <dgm:t>
        <a:bodyPr/>
        <a:lstStyle/>
        <a:p>
          <a:endParaRPr lang="ru-RU"/>
        </a:p>
      </dgm:t>
    </dgm:pt>
    <dgm:pt modelId="{F8814E3B-E577-41F4-99CC-3EA8B7BFCD7E}" type="pres">
      <dgm:prSet presAssocID="{5F5CCB6B-14AB-4A18-95D8-0637C6AC50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2AF6DB-6AE2-41D0-8A04-D189BBE35E77}" type="pres">
      <dgm:prSet presAssocID="{72B6B463-9FF8-49AD-A311-F388C7F6BD9B}" presName="hierRoot1" presStyleCnt="0">
        <dgm:presLayoutVars>
          <dgm:hierBranch val="init"/>
        </dgm:presLayoutVars>
      </dgm:prSet>
      <dgm:spPr/>
    </dgm:pt>
    <dgm:pt modelId="{F8DF5335-F1B5-46A2-AD6D-E78B89831735}" type="pres">
      <dgm:prSet presAssocID="{72B6B463-9FF8-49AD-A311-F388C7F6BD9B}" presName="rootComposite1" presStyleCnt="0"/>
      <dgm:spPr/>
    </dgm:pt>
    <dgm:pt modelId="{09F52D93-E3EE-4C8A-BBAC-A04B310D9002}" type="pres">
      <dgm:prSet presAssocID="{72B6B463-9FF8-49AD-A311-F388C7F6BD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35DA4-A104-4F6F-84DA-A54018891A92}" type="pres">
      <dgm:prSet presAssocID="{72B6B463-9FF8-49AD-A311-F388C7F6BD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535DE5-8075-40C7-A042-EF95BD5FF93A}" type="pres">
      <dgm:prSet presAssocID="{72B6B463-9FF8-49AD-A311-F388C7F6BD9B}" presName="hierChild2" presStyleCnt="0"/>
      <dgm:spPr/>
    </dgm:pt>
    <dgm:pt modelId="{A07A559E-F215-4617-BDDA-D61972610781}" type="pres">
      <dgm:prSet presAssocID="{18EE7DFB-8236-4EBD-B998-A3D0E52C3B2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14F59F0-B1CD-4667-9328-477C2E535AE2}" type="pres">
      <dgm:prSet presAssocID="{FEFDF2CD-0D81-42F3-B80D-E5B211AB165A}" presName="hierRoot2" presStyleCnt="0">
        <dgm:presLayoutVars>
          <dgm:hierBranch val="init"/>
        </dgm:presLayoutVars>
      </dgm:prSet>
      <dgm:spPr/>
    </dgm:pt>
    <dgm:pt modelId="{3CD174E6-7F6D-4F5A-A7CE-31AF4B164E69}" type="pres">
      <dgm:prSet presAssocID="{FEFDF2CD-0D81-42F3-B80D-E5B211AB165A}" presName="rootComposite" presStyleCnt="0"/>
      <dgm:spPr/>
    </dgm:pt>
    <dgm:pt modelId="{655AD623-B7EF-4B08-8545-5A3823A8DF4E}" type="pres">
      <dgm:prSet presAssocID="{FEFDF2CD-0D81-42F3-B80D-E5B211AB16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0D875-8371-4BAF-884F-AA573C0F04F2}" type="pres">
      <dgm:prSet presAssocID="{FEFDF2CD-0D81-42F3-B80D-E5B211AB165A}" presName="rootConnector" presStyleLbl="node2" presStyleIdx="0" presStyleCnt="3"/>
      <dgm:spPr/>
      <dgm:t>
        <a:bodyPr/>
        <a:lstStyle/>
        <a:p>
          <a:endParaRPr lang="ru-RU"/>
        </a:p>
      </dgm:t>
    </dgm:pt>
    <dgm:pt modelId="{A207E0E8-7A92-42A4-8059-3ACAF9342ED6}" type="pres">
      <dgm:prSet presAssocID="{FEFDF2CD-0D81-42F3-B80D-E5B211AB165A}" presName="hierChild4" presStyleCnt="0"/>
      <dgm:spPr/>
    </dgm:pt>
    <dgm:pt modelId="{4554031E-304C-4221-8DFF-F2C75DFE8578}" type="pres">
      <dgm:prSet presAssocID="{FEFDF2CD-0D81-42F3-B80D-E5B211AB165A}" presName="hierChild5" presStyleCnt="0"/>
      <dgm:spPr/>
    </dgm:pt>
    <dgm:pt modelId="{7DCA1C7F-5569-478A-8C2A-10EF46F95322}" type="pres">
      <dgm:prSet presAssocID="{C4452995-BF76-4F88-A6F4-FE9C5F1EAD2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7E4D969-331B-4523-908C-EB57363D35E6}" type="pres">
      <dgm:prSet presAssocID="{ECF538F5-568E-4FFB-97B0-7840642833FC}" presName="hierRoot2" presStyleCnt="0">
        <dgm:presLayoutVars>
          <dgm:hierBranch val="init"/>
        </dgm:presLayoutVars>
      </dgm:prSet>
      <dgm:spPr/>
    </dgm:pt>
    <dgm:pt modelId="{90352B59-25F8-47A3-9066-1A3A1DC4724D}" type="pres">
      <dgm:prSet presAssocID="{ECF538F5-568E-4FFB-97B0-7840642833FC}" presName="rootComposite" presStyleCnt="0"/>
      <dgm:spPr/>
    </dgm:pt>
    <dgm:pt modelId="{08D6AF1B-37FB-4784-A29A-403153E4DC08}" type="pres">
      <dgm:prSet presAssocID="{ECF538F5-568E-4FFB-97B0-7840642833F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4C02E6-C98F-49E7-AB51-B92A80C465EC}" type="pres">
      <dgm:prSet presAssocID="{ECF538F5-568E-4FFB-97B0-7840642833FC}" presName="rootConnector" presStyleLbl="node2" presStyleIdx="1" presStyleCnt="3"/>
      <dgm:spPr/>
      <dgm:t>
        <a:bodyPr/>
        <a:lstStyle/>
        <a:p>
          <a:endParaRPr lang="ru-RU"/>
        </a:p>
      </dgm:t>
    </dgm:pt>
    <dgm:pt modelId="{0526E6FF-273E-4C28-921F-FF657AC33CD4}" type="pres">
      <dgm:prSet presAssocID="{ECF538F5-568E-4FFB-97B0-7840642833FC}" presName="hierChild4" presStyleCnt="0"/>
      <dgm:spPr/>
    </dgm:pt>
    <dgm:pt modelId="{21D51057-FA93-4F2B-ACB2-64A4F8319E60}" type="pres">
      <dgm:prSet presAssocID="{ECF538F5-568E-4FFB-97B0-7840642833FC}" presName="hierChild5" presStyleCnt="0"/>
      <dgm:spPr/>
    </dgm:pt>
    <dgm:pt modelId="{1241734C-2544-4F4B-8BBC-8FC53EE8507A}" type="pres">
      <dgm:prSet presAssocID="{C01B0792-D30F-4753-9810-4BFEA99071B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A0CF21F-F500-4757-8A36-4FE63D68B012}" type="pres">
      <dgm:prSet presAssocID="{7671B566-BE7C-4869-AF0C-447B023AD389}" presName="hierRoot2" presStyleCnt="0">
        <dgm:presLayoutVars>
          <dgm:hierBranch val="init"/>
        </dgm:presLayoutVars>
      </dgm:prSet>
      <dgm:spPr/>
    </dgm:pt>
    <dgm:pt modelId="{308B5A1C-50A3-4407-A519-847EDB76598A}" type="pres">
      <dgm:prSet presAssocID="{7671B566-BE7C-4869-AF0C-447B023AD389}" presName="rootComposite" presStyleCnt="0"/>
      <dgm:spPr/>
    </dgm:pt>
    <dgm:pt modelId="{11C481D8-A2AE-41DB-AAC6-F56A2D224972}" type="pres">
      <dgm:prSet presAssocID="{7671B566-BE7C-4869-AF0C-447B023AD38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5EE55-6FD3-4BF6-8EC8-F40BE3573E1D}" type="pres">
      <dgm:prSet presAssocID="{7671B566-BE7C-4869-AF0C-447B023AD389}" presName="rootConnector" presStyleLbl="node2" presStyleIdx="2" presStyleCnt="3"/>
      <dgm:spPr/>
      <dgm:t>
        <a:bodyPr/>
        <a:lstStyle/>
        <a:p>
          <a:endParaRPr lang="ru-RU"/>
        </a:p>
      </dgm:t>
    </dgm:pt>
    <dgm:pt modelId="{90A8444B-EFFB-405C-B074-814F91BCF795}" type="pres">
      <dgm:prSet presAssocID="{7671B566-BE7C-4869-AF0C-447B023AD389}" presName="hierChild4" presStyleCnt="0"/>
      <dgm:spPr/>
    </dgm:pt>
    <dgm:pt modelId="{2D1B84CB-E8DC-4FE0-90B5-142A3A16433D}" type="pres">
      <dgm:prSet presAssocID="{7671B566-BE7C-4869-AF0C-447B023AD389}" presName="hierChild5" presStyleCnt="0"/>
      <dgm:spPr/>
    </dgm:pt>
    <dgm:pt modelId="{6C17C854-D076-49F9-8C9C-76300E66D17F}" type="pres">
      <dgm:prSet presAssocID="{72B6B463-9FF8-49AD-A311-F388C7F6BD9B}" presName="hierChild3" presStyleCnt="0"/>
      <dgm:spPr/>
    </dgm:pt>
    <dgm:pt modelId="{E80CC143-9137-4EB8-98E3-A8764C36B265}" type="pres">
      <dgm:prSet presAssocID="{E75A10D1-B796-4E73-9E91-D3F35C0DF7A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AEA66834-E86E-4346-B5F4-8A950CC52C41}" type="pres">
      <dgm:prSet presAssocID="{DDCAB717-A902-4AFD-9604-80C92FB16FA5}" presName="hierRoot3" presStyleCnt="0">
        <dgm:presLayoutVars>
          <dgm:hierBranch val="init"/>
        </dgm:presLayoutVars>
      </dgm:prSet>
      <dgm:spPr/>
    </dgm:pt>
    <dgm:pt modelId="{E7EDA93D-290C-490B-94A0-938D6BE1459F}" type="pres">
      <dgm:prSet presAssocID="{DDCAB717-A902-4AFD-9604-80C92FB16FA5}" presName="rootComposite3" presStyleCnt="0"/>
      <dgm:spPr/>
    </dgm:pt>
    <dgm:pt modelId="{87A3DF83-0658-40F8-AE64-2849E0168456}" type="pres">
      <dgm:prSet presAssocID="{DDCAB717-A902-4AFD-9604-80C92FB16FA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0CEED2-48DA-4BBF-8CD5-ACCCF0A036C2}" type="pres">
      <dgm:prSet presAssocID="{DDCAB717-A902-4AFD-9604-80C92FB16FA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4DF0623-D4E8-4009-BACA-1411E0D8A5E5}" type="pres">
      <dgm:prSet presAssocID="{DDCAB717-A902-4AFD-9604-80C92FB16FA5}" presName="hierChild6" presStyleCnt="0"/>
      <dgm:spPr/>
    </dgm:pt>
    <dgm:pt modelId="{38F87553-C66D-4919-953D-C867D94188AC}" type="pres">
      <dgm:prSet presAssocID="{DDCAB717-A902-4AFD-9604-80C92FB16FA5}" presName="hierChild7" presStyleCnt="0"/>
      <dgm:spPr/>
    </dgm:pt>
  </dgm:ptLst>
  <dgm:cxnLst>
    <dgm:cxn modelId="{BDBA9FB0-7F73-47E7-B6B0-CEFB24FF8918}" srcId="{72B6B463-9FF8-49AD-A311-F388C7F6BD9B}" destId="{FEFDF2CD-0D81-42F3-B80D-E5B211AB165A}" srcOrd="1" destOrd="0" parTransId="{18EE7DFB-8236-4EBD-B998-A3D0E52C3B23}" sibTransId="{C72605B9-1F14-4CD7-B756-3E363C0D70BE}"/>
    <dgm:cxn modelId="{40822630-1C5E-431F-977C-47ED69073955}" type="presOf" srcId="{ECF538F5-568E-4FFB-97B0-7840642833FC}" destId="{08D6AF1B-37FB-4784-A29A-403153E4DC08}" srcOrd="0" destOrd="0" presId="urn:microsoft.com/office/officeart/2005/8/layout/orgChart1"/>
    <dgm:cxn modelId="{73E7DDB4-25AE-4484-97D4-A0111B18C784}" type="presOf" srcId="{18EE7DFB-8236-4EBD-B998-A3D0E52C3B23}" destId="{A07A559E-F215-4617-BDDA-D61972610781}" srcOrd="0" destOrd="0" presId="urn:microsoft.com/office/officeart/2005/8/layout/orgChart1"/>
    <dgm:cxn modelId="{96A76B6C-8E6D-4204-A529-D0DEEBD845DF}" srcId="{72B6B463-9FF8-49AD-A311-F388C7F6BD9B}" destId="{7671B566-BE7C-4869-AF0C-447B023AD389}" srcOrd="3" destOrd="0" parTransId="{C01B0792-D30F-4753-9810-4BFEA99071B0}" sibTransId="{B6182621-B8A2-4899-AC95-8F00F53DD63B}"/>
    <dgm:cxn modelId="{05E28A8B-02B3-4D2D-BAA5-8632533D3950}" type="presOf" srcId="{C01B0792-D30F-4753-9810-4BFEA99071B0}" destId="{1241734C-2544-4F4B-8BBC-8FC53EE8507A}" srcOrd="0" destOrd="0" presId="urn:microsoft.com/office/officeart/2005/8/layout/orgChart1"/>
    <dgm:cxn modelId="{4EE94413-915E-43B9-B66B-50F8A8A9BC1C}" type="presOf" srcId="{5F5CCB6B-14AB-4A18-95D8-0637C6AC506E}" destId="{F8814E3B-E577-41F4-99CC-3EA8B7BFCD7E}" srcOrd="0" destOrd="0" presId="urn:microsoft.com/office/officeart/2005/8/layout/orgChart1"/>
    <dgm:cxn modelId="{A9ED9B2C-A95E-4351-90B1-52251758171A}" type="presOf" srcId="{C4452995-BF76-4F88-A6F4-FE9C5F1EAD21}" destId="{7DCA1C7F-5569-478A-8C2A-10EF46F95322}" srcOrd="0" destOrd="0" presId="urn:microsoft.com/office/officeart/2005/8/layout/orgChart1"/>
    <dgm:cxn modelId="{26C26DD6-45AA-4F71-B008-439CBDD9CA77}" type="presOf" srcId="{FEFDF2CD-0D81-42F3-B80D-E5B211AB165A}" destId="{655AD623-B7EF-4B08-8545-5A3823A8DF4E}" srcOrd="0" destOrd="0" presId="urn:microsoft.com/office/officeart/2005/8/layout/orgChart1"/>
    <dgm:cxn modelId="{DB291467-2069-490E-9E1E-B66DDD0B1E49}" srcId="{72B6B463-9FF8-49AD-A311-F388C7F6BD9B}" destId="{ECF538F5-568E-4FFB-97B0-7840642833FC}" srcOrd="2" destOrd="0" parTransId="{C4452995-BF76-4F88-A6F4-FE9C5F1EAD21}" sibTransId="{829962B0-6F75-4FBF-A8EA-15C53F7B2D32}"/>
    <dgm:cxn modelId="{0F49BD9A-9CA2-45A4-A3B5-0335EBBE7700}" type="presOf" srcId="{DDCAB717-A902-4AFD-9604-80C92FB16FA5}" destId="{87A3DF83-0658-40F8-AE64-2849E0168456}" srcOrd="0" destOrd="0" presId="urn:microsoft.com/office/officeart/2005/8/layout/orgChart1"/>
    <dgm:cxn modelId="{03B96799-256D-4D02-83D4-93C6E709A278}" type="presOf" srcId="{E75A10D1-B796-4E73-9E91-D3F35C0DF7A2}" destId="{E80CC143-9137-4EB8-98E3-A8764C36B265}" srcOrd="0" destOrd="0" presId="urn:microsoft.com/office/officeart/2005/8/layout/orgChart1"/>
    <dgm:cxn modelId="{268D4F4D-50C9-44B6-949D-23566E4708C7}" type="presOf" srcId="{72B6B463-9FF8-49AD-A311-F388C7F6BD9B}" destId="{14A35DA4-A104-4F6F-84DA-A54018891A92}" srcOrd="1" destOrd="0" presId="urn:microsoft.com/office/officeart/2005/8/layout/orgChart1"/>
    <dgm:cxn modelId="{F534E504-C364-4555-A4E0-2B14FD7D0504}" srcId="{5F5CCB6B-14AB-4A18-95D8-0637C6AC506E}" destId="{72B6B463-9FF8-49AD-A311-F388C7F6BD9B}" srcOrd="0" destOrd="0" parTransId="{9FD5765A-2E8B-4535-B4C4-BE07CA58C601}" sibTransId="{AE0DE163-F08B-4B8C-BDC8-E12D85697AA8}"/>
    <dgm:cxn modelId="{B2D7C0C2-94A3-4E6A-B9B6-AD9738417E2B}" type="presOf" srcId="{72B6B463-9FF8-49AD-A311-F388C7F6BD9B}" destId="{09F52D93-E3EE-4C8A-BBAC-A04B310D9002}" srcOrd="0" destOrd="0" presId="urn:microsoft.com/office/officeart/2005/8/layout/orgChart1"/>
    <dgm:cxn modelId="{DF5F653C-3595-4EFE-B1BF-3F1BB8688576}" type="presOf" srcId="{FEFDF2CD-0D81-42F3-B80D-E5B211AB165A}" destId="{AB50D875-8371-4BAF-884F-AA573C0F04F2}" srcOrd="1" destOrd="0" presId="urn:microsoft.com/office/officeart/2005/8/layout/orgChart1"/>
    <dgm:cxn modelId="{3CDA09EE-0104-45C0-B622-F62F15A4F701}" srcId="{72B6B463-9FF8-49AD-A311-F388C7F6BD9B}" destId="{DDCAB717-A902-4AFD-9604-80C92FB16FA5}" srcOrd="0" destOrd="0" parTransId="{E75A10D1-B796-4E73-9E91-D3F35C0DF7A2}" sibTransId="{32525B37-95F7-47F9-9F0D-FA671577341F}"/>
    <dgm:cxn modelId="{57A714B4-9768-4D80-A5B0-DCCBC51DF744}" type="presOf" srcId="{ECF538F5-568E-4FFB-97B0-7840642833FC}" destId="{0D4C02E6-C98F-49E7-AB51-B92A80C465EC}" srcOrd="1" destOrd="0" presId="urn:microsoft.com/office/officeart/2005/8/layout/orgChart1"/>
    <dgm:cxn modelId="{759DF7B9-8EA4-4EC1-8F11-F71B7BB5EEE6}" type="presOf" srcId="{7671B566-BE7C-4869-AF0C-447B023AD389}" destId="{7E35EE55-6FD3-4BF6-8EC8-F40BE3573E1D}" srcOrd="1" destOrd="0" presId="urn:microsoft.com/office/officeart/2005/8/layout/orgChart1"/>
    <dgm:cxn modelId="{5BF266D3-37BD-4127-B69C-49D6AE7BF09C}" type="presOf" srcId="{DDCAB717-A902-4AFD-9604-80C92FB16FA5}" destId="{350CEED2-48DA-4BBF-8CD5-ACCCF0A036C2}" srcOrd="1" destOrd="0" presId="urn:microsoft.com/office/officeart/2005/8/layout/orgChart1"/>
    <dgm:cxn modelId="{981B6BC6-DD42-4395-8ACC-4628DCCA7979}" type="presOf" srcId="{7671B566-BE7C-4869-AF0C-447B023AD389}" destId="{11C481D8-A2AE-41DB-AAC6-F56A2D224972}" srcOrd="0" destOrd="0" presId="urn:microsoft.com/office/officeart/2005/8/layout/orgChart1"/>
    <dgm:cxn modelId="{F75A6DAA-331F-4150-B144-93FA7DD14CE4}" type="presParOf" srcId="{F8814E3B-E577-41F4-99CC-3EA8B7BFCD7E}" destId="{E32AF6DB-6AE2-41D0-8A04-D189BBE35E77}" srcOrd="0" destOrd="0" presId="urn:microsoft.com/office/officeart/2005/8/layout/orgChart1"/>
    <dgm:cxn modelId="{0B95588E-9497-4A15-BE83-5FBEED805AE7}" type="presParOf" srcId="{E32AF6DB-6AE2-41D0-8A04-D189BBE35E77}" destId="{F8DF5335-F1B5-46A2-AD6D-E78B89831735}" srcOrd="0" destOrd="0" presId="urn:microsoft.com/office/officeart/2005/8/layout/orgChart1"/>
    <dgm:cxn modelId="{3ED867DB-4A17-4536-A5FF-BE4AC8C45384}" type="presParOf" srcId="{F8DF5335-F1B5-46A2-AD6D-E78B89831735}" destId="{09F52D93-E3EE-4C8A-BBAC-A04B310D9002}" srcOrd="0" destOrd="0" presId="urn:microsoft.com/office/officeart/2005/8/layout/orgChart1"/>
    <dgm:cxn modelId="{0FCBC54C-2CE5-4A03-86FC-784177C6E347}" type="presParOf" srcId="{F8DF5335-F1B5-46A2-AD6D-E78B89831735}" destId="{14A35DA4-A104-4F6F-84DA-A54018891A92}" srcOrd="1" destOrd="0" presId="urn:microsoft.com/office/officeart/2005/8/layout/orgChart1"/>
    <dgm:cxn modelId="{775D945C-01CE-4E70-84C4-349DD4F69C4F}" type="presParOf" srcId="{E32AF6DB-6AE2-41D0-8A04-D189BBE35E77}" destId="{EE535DE5-8075-40C7-A042-EF95BD5FF93A}" srcOrd="1" destOrd="0" presId="urn:microsoft.com/office/officeart/2005/8/layout/orgChart1"/>
    <dgm:cxn modelId="{3142277F-1D89-40B3-8529-24B5C962D84D}" type="presParOf" srcId="{EE535DE5-8075-40C7-A042-EF95BD5FF93A}" destId="{A07A559E-F215-4617-BDDA-D61972610781}" srcOrd="0" destOrd="0" presId="urn:microsoft.com/office/officeart/2005/8/layout/orgChart1"/>
    <dgm:cxn modelId="{8946BEFD-8999-4BCF-AEA6-80856ED1E029}" type="presParOf" srcId="{EE535DE5-8075-40C7-A042-EF95BD5FF93A}" destId="{814F59F0-B1CD-4667-9328-477C2E535AE2}" srcOrd="1" destOrd="0" presId="urn:microsoft.com/office/officeart/2005/8/layout/orgChart1"/>
    <dgm:cxn modelId="{1C359C59-B45C-4047-A7BC-1483B1D7735B}" type="presParOf" srcId="{814F59F0-B1CD-4667-9328-477C2E535AE2}" destId="{3CD174E6-7F6D-4F5A-A7CE-31AF4B164E69}" srcOrd="0" destOrd="0" presId="urn:microsoft.com/office/officeart/2005/8/layout/orgChart1"/>
    <dgm:cxn modelId="{80006AC9-1C21-41FA-8612-2ADD25CAE5C1}" type="presParOf" srcId="{3CD174E6-7F6D-4F5A-A7CE-31AF4B164E69}" destId="{655AD623-B7EF-4B08-8545-5A3823A8DF4E}" srcOrd="0" destOrd="0" presId="urn:microsoft.com/office/officeart/2005/8/layout/orgChart1"/>
    <dgm:cxn modelId="{F96FBE54-5FBF-4DC9-BBB0-AFA1CEB95B66}" type="presParOf" srcId="{3CD174E6-7F6D-4F5A-A7CE-31AF4B164E69}" destId="{AB50D875-8371-4BAF-884F-AA573C0F04F2}" srcOrd="1" destOrd="0" presId="urn:microsoft.com/office/officeart/2005/8/layout/orgChart1"/>
    <dgm:cxn modelId="{7862565D-F1B2-4885-B06D-B821349E01E4}" type="presParOf" srcId="{814F59F0-B1CD-4667-9328-477C2E535AE2}" destId="{A207E0E8-7A92-42A4-8059-3ACAF9342ED6}" srcOrd="1" destOrd="0" presId="urn:microsoft.com/office/officeart/2005/8/layout/orgChart1"/>
    <dgm:cxn modelId="{1B14752F-0590-468D-8B0F-30C15CA05C14}" type="presParOf" srcId="{814F59F0-B1CD-4667-9328-477C2E535AE2}" destId="{4554031E-304C-4221-8DFF-F2C75DFE8578}" srcOrd="2" destOrd="0" presId="urn:microsoft.com/office/officeart/2005/8/layout/orgChart1"/>
    <dgm:cxn modelId="{9389477C-675D-4370-8733-CA17F9F075E3}" type="presParOf" srcId="{EE535DE5-8075-40C7-A042-EF95BD5FF93A}" destId="{7DCA1C7F-5569-478A-8C2A-10EF46F95322}" srcOrd="2" destOrd="0" presId="urn:microsoft.com/office/officeart/2005/8/layout/orgChart1"/>
    <dgm:cxn modelId="{8E5CD6B6-EFB2-409A-851F-2350038C4045}" type="presParOf" srcId="{EE535DE5-8075-40C7-A042-EF95BD5FF93A}" destId="{37E4D969-331B-4523-908C-EB57363D35E6}" srcOrd="3" destOrd="0" presId="urn:microsoft.com/office/officeart/2005/8/layout/orgChart1"/>
    <dgm:cxn modelId="{D2E30919-07E5-4934-A825-A6074E74A688}" type="presParOf" srcId="{37E4D969-331B-4523-908C-EB57363D35E6}" destId="{90352B59-25F8-47A3-9066-1A3A1DC4724D}" srcOrd="0" destOrd="0" presId="urn:microsoft.com/office/officeart/2005/8/layout/orgChart1"/>
    <dgm:cxn modelId="{7BED97C1-D8CB-4B56-ADCE-BC27B86DAE1E}" type="presParOf" srcId="{90352B59-25F8-47A3-9066-1A3A1DC4724D}" destId="{08D6AF1B-37FB-4784-A29A-403153E4DC08}" srcOrd="0" destOrd="0" presId="urn:microsoft.com/office/officeart/2005/8/layout/orgChart1"/>
    <dgm:cxn modelId="{B2522D9C-A89F-4AF2-A46B-DA8AAC688A78}" type="presParOf" srcId="{90352B59-25F8-47A3-9066-1A3A1DC4724D}" destId="{0D4C02E6-C98F-49E7-AB51-B92A80C465EC}" srcOrd="1" destOrd="0" presId="urn:microsoft.com/office/officeart/2005/8/layout/orgChart1"/>
    <dgm:cxn modelId="{B78F0A85-7773-459A-B2BB-6D19786A03B3}" type="presParOf" srcId="{37E4D969-331B-4523-908C-EB57363D35E6}" destId="{0526E6FF-273E-4C28-921F-FF657AC33CD4}" srcOrd="1" destOrd="0" presId="urn:microsoft.com/office/officeart/2005/8/layout/orgChart1"/>
    <dgm:cxn modelId="{10246016-D599-4C7D-8BC3-A966DBED08D1}" type="presParOf" srcId="{37E4D969-331B-4523-908C-EB57363D35E6}" destId="{21D51057-FA93-4F2B-ACB2-64A4F8319E60}" srcOrd="2" destOrd="0" presId="urn:microsoft.com/office/officeart/2005/8/layout/orgChart1"/>
    <dgm:cxn modelId="{1B5A4DED-4937-40FB-8F48-4353E784E870}" type="presParOf" srcId="{EE535DE5-8075-40C7-A042-EF95BD5FF93A}" destId="{1241734C-2544-4F4B-8BBC-8FC53EE8507A}" srcOrd="4" destOrd="0" presId="urn:microsoft.com/office/officeart/2005/8/layout/orgChart1"/>
    <dgm:cxn modelId="{0FE311F7-3E8E-4F82-81CC-1AF21C6D8F52}" type="presParOf" srcId="{EE535DE5-8075-40C7-A042-EF95BD5FF93A}" destId="{3A0CF21F-F500-4757-8A36-4FE63D68B012}" srcOrd="5" destOrd="0" presId="urn:microsoft.com/office/officeart/2005/8/layout/orgChart1"/>
    <dgm:cxn modelId="{8A44F2FE-C417-4767-97FC-AFDD2FD8C806}" type="presParOf" srcId="{3A0CF21F-F500-4757-8A36-4FE63D68B012}" destId="{308B5A1C-50A3-4407-A519-847EDB76598A}" srcOrd="0" destOrd="0" presId="urn:microsoft.com/office/officeart/2005/8/layout/orgChart1"/>
    <dgm:cxn modelId="{1E9C5987-1DC2-4A9C-A278-5F195F057B33}" type="presParOf" srcId="{308B5A1C-50A3-4407-A519-847EDB76598A}" destId="{11C481D8-A2AE-41DB-AAC6-F56A2D224972}" srcOrd="0" destOrd="0" presId="urn:microsoft.com/office/officeart/2005/8/layout/orgChart1"/>
    <dgm:cxn modelId="{E309CCB3-4991-46BD-90FF-0F40ADC19DB7}" type="presParOf" srcId="{308B5A1C-50A3-4407-A519-847EDB76598A}" destId="{7E35EE55-6FD3-4BF6-8EC8-F40BE3573E1D}" srcOrd="1" destOrd="0" presId="urn:microsoft.com/office/officeart/2005/8/layout/orgChart1"/>
    <dgm:cxn modelId="{A070986E-C7EF-47E2-89BC-E82D4A1A5FB8}" type="presParOf" srcId="{3A0CF21F-F500-4757-8A36-4FE63D68B012}" destId="{90A8444B-EFFB-405C-B074-814F91BCF795}" srcOrd="1" destOrd="0" presId="urn:microsoft.com/office/officeart/2005/8/layout/orgChart1"/>
    <dgm:cxn modelId="{719CC238-467C-4FE9-8C83-059AE5AB6660}" type="presParOf" srcId="{3A0CF21F-F500-4757-8A36-4FE63D68B012}" destId="{2D1B84CB-E8DC-4FE0-90B5-142A3A16433D}" srcOrd="2" destOrd="0" presId="urn:microsoft.com/office/officeart/2005/8/layout/orgChart1"/>
    <dgm:cxn modelId="{EC37FF77-AC6F-42AF-847C-5AE60CF4E871}" type="presParOf" srcId="{E32AF6DB-6AE2-41D0-8A04-D189BBE35E77}" destId="{6C17C854-D076-49F9-8C9C-76300E66D17F}" srcOrd="2" destOrd="0" presId="urn:microsoft.com/office/officeart/2005/8/layout/orgChart1"/>
    <dgm:cxn modelId="{BAF494BE-4CA3-4DEB-BCFC-7B59725F8B94}" type="presParOf" srcId="{6C17C854-D076-49F9-8C9C-76300E66D17F}" destId="{E80CC143-9137-4EB8-98E3-A8764C36B265}" srcOrd="0" destOrd="0" presId="urn:microsoft.com/office/officeart/2005/8/layout/orgChart1"/>
    <dgm:cxn modelId="{52518BB9-8419-4DFD-A7D8-46581B30C060}" type="presParOf" srcId="{6C17C854-D076-49F9-8C9C-76300E66D17F}" destId="{AEA66834-E86E-4346-B5F4-8A950CC52C41}" srcOrd="1" destOrd="0" presId="urn:microsoft.com/office/officeart/2005/8/layout/orgChart1"/>
    <dgm:cxn modelId="{B047289A-90D9-46C1-A37E-6F2813FF1601}" type="presParOf" srcId="{AEA66834-E86E-4346-B5F4-8A950CC52C41}" destId="{E7EDA93D-290C-490B-94A0-938D6BE1459F}" srcOrd="0" destOrd="0" presId="urn:microsoft.com/office/officeart/2005/8/layout/orgChart1"/>
    <dgm:cxn modelId="{AE656049-29E9-4A5E-8C0F-1CE8614EB3BC}" type="presParOf" srcId="{E7EDA93D-290C-490B-94A0-938D6BE1459F}" destId="{87A3DF83-0658-40F8-AE64-2849E0168456}" srcOrd="0" destOrd="0" presId="urn:microsoft.com/office/officeart/2005/8/layout/orgChart1"/>
    <dgm:cxn modelId="{0CA9A151-9BB7-4048-921E-83E0425E6186}" type="presParOf" srcId="{E7EDA93D-290C-490B-94A0-938D6BE1459F}" destId="{350CEED2-48DA-4BBF-8CD5-ACCCF0A036C2}" srcOrd="1" destOrd="0" presId="urn:microsoft.com/office/officeart/2005/8/layout/orgChart1"/>
    <dgm:cxn modelId="{C5EB274D-05E6-434E-B9BA-17705602AEE4}" type="presParOf" srcId="{AEA66834-E86E-4346-B5F4-8A950CC52C41}" destId="{B4DF0623-D4E8-4009-BACA-1411E0D8A5E5}" srcOrd="1" destOrd="0" presId="urn:microsoft.com/office/officeart/2005/8/layout/orgChart1"/>
    <dgm:cxn modelId="{4FD7162F-624E-4539-BC3F-DF7D28C4D037}" type="presParOf" srcId="{AEA66834-E86E-4346-B5F4-8A950CC52C41}" destId="{38F87553-C66D-4919-953D-C867D94188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8BD8F-DC6B-4E26-8995-BD234913648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FEC3FE-0684-436A-A93B-75DBEB079295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latin typeface="Bookman Old Style" pitchFamily="18" charset="0"/>
            </a:rPr>
            <a:t>Невостребованная  земельная доля</a:t>
          </a:r>
          <a:endParaRPr lang="ru-RU" sz="2000" b="1" i="0" dirty="0">
            <a:solidFill>
              <a:srgbClr val="002060"/>
            </a:solidFill>
            <a:latin typeface="Bookman Old Style" pitchFamily="18" charset="0"/>
          </a:endParaRPr>
        </a:p>
      </dgm:t>
    </dgm:pt>
    <dgm:pt modelId="{D7366BF4-D419-4359-A5D5-666B889E8AFE}" type="parTrans" cxnId="{D977568B-CFA3-4F24-BA64-6D9641073921}">
      <dgm:prSet/>
      <dgm:spPr/>
      <dgm:t>
        <a:bodyPr/>
        <a:lstStyle/>
        <a:p>
          <a:endParaRPr lang="ru-RU"/>
        </a:p>
      </dgm:t>
    </dgm:pt>
    <dgm:pt modelId="{AF9CC5AD-6540-4D3A-A949-A26B70DEF131}" type="sibTrans" cxnId="{D977568B-CFA3-4F24-BA64-6D9641073921}">
      <dgm:prSet/>
      <dgm:spPr/>
      <dgm:t>
        <a:bodyPr/>
        <a:lstStyle/>
        <a:p>
          <a:endParaRPr lang="ru-RU"/>
        </a:p>
      </dgm:t>
    </dgm:pt>
    <dgm:pt modelId="{6779E50A-FF99-4CB9-BEEE-D15F26D638D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man Old Style" pitchFamily="18" charset="0"/>
            </a:rPr>
            <a:t>Земельная доля, которую гражданин не передал в аренду или не распорядился ею в течение 3 лет и более подряд</a:t>
          </a:r>
        </a:p>
        <a:p>
          <a:endParaRPr lang="ru-RU" sz="1600" dirty="0">
            <a:latin typeface="Bookman Old Style" pitchFamily="18" charset="0"/>
          </a:endParaRPr>
        </a:p>
      </dgm:t>
    </dgm:pt>
    <dgm:pt modelId="{06E83549-8922-409E-BE32-BAFAF239BCDB}" type="parTrans" cxnId="{40F6828F-27D9-41C9-B0FE-4D884FBB910E}">
      <dgm:prSet/>
      <dgm:spPr/>
      <dgm:t>
        <a:bodyPr/>
        <a:lstStyle/>
        <a:p>
          <a:endParaRPr lang="ru-RU"/>
        </a:p>
      </dgm:t>
    </dgm:pt>
    <dgm:pt modelId="{EFEAFB32-8916-4D8B-95F4-ED97776C606C}" type="sibTrans" cxnId="{40F6828F-27D9-41C9-B0FE-4D884FBB910E}">
      <dgm:prSet/>
      <dgm:spPr/>
      <dgm:t>
        <a:bodyPr/>
        <a:lstStyle/>
        <a:p>
          <a:endParaRPr lang="ru-RU"/>
        </a:p>
      </dgm:t>
    </dgm:pt>
    <dgm:pt modelId="{8ADE20DE-4402-4020-922C-F26DD5A8DCB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man Old Style" pitchFamily="18" charset="0"/>
            </a:rPr>
            <a:t>Земельная доля, собственник которой умер и отсутствуют наследники</a:t>
          </a:r>
          <a:endParaRPr lang="ru-RU" sz="16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080AE819-EE50-42FA-B55F-D1745C43D74B}" type="parTrans" cxnId="{3114AA5C-11B6-417A-91EB-25038B97E47B}">
      <dgm:prSet/>
      <dgm:spPr/>
      <dgm:t>
        <a:bodyPr/>
        <a:lstStyle/>
        <a:p>
          <a:endParaRPr lang="ru-RU"/>
        </a:p>
      </dgm:t>
    </dgm:pt>
    <dgm:pt modelId="{05EF3F4D-592D-49F1-BE1E-48F490E6ACA9}" type="sibTrans" cxnId="{3114AA5C-11B6-417A-91EB-25038B97E47B}">
      <dgm:prSet/>
      <dgm:spPr/>
      <dgm:t>
        <a:bodyPr/>
        <a:lstStyle/>
        <a:p>
          <a:endParaRPr lang="ru-RU"/>
        </a:p>
      </dgm:t>
    </dgm:pt>
    <dgm:pt modelId="{C7D252EA-E8B2-4BAF-A8B8-B312B33883C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man Old Style" pitchFamily="18" charset="0"/>
            </a:rPr>
            <a:t>Земельная доля, сведения о собственники которой не содержатся в документах принятых до 21.07.2011</a:t>
          </a:r>
          <a:endParaRPr lang="ru-RU" sz="16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D3446A60-ADE6-41F2-B1AE-FB8CA0209D4D}" type="parTrans" cxnId="{76AFAAF2-1A6C-4D03-AEAF-099646AB288D}">
      <dgm:prSet/>
      <dgm:spPr/>
      <dgm:t>
        <a:bodyPr/>
        <a:lstStyle/>
        <a:p>
          <a:endParaRPr lang="ru-RU"/>
        </a:p>
      </dgm:t>
    </dgm:pt>
    <dgm:pt modelId="{A00939A5-9EBB-40D6-AF10-988931A29BAD}" type="sibTrans" cxnId="{76AFAAF2-1A6C-4D03-AEAF-099646AB288D}">
      <dgm:prSet/>
      <dgm:spPr/>
      <dgm:t>
        <a:bodyPr/>
        <a:lstStyle/>
        <a:p>
          <a:endParaRPr lang="ru-RU"/>
        </a:p>
      </dgm:t>
    </dgm:pt>
    <dgm:pt modelId="{30D59050-CF8E-45C4-B58F-B70CDA53F53C}" type="pres">
      <dgm:prSet presAssocID="{3E78BD8F-DC6B-4E26-8995-BD23491364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E161A8-8736-432F-9BDD-202198DE3048}" type="pres">
      <dgm:prSet presAssocID="{ABFEC3FE-0684-436A-A93B-75DBEB079295}" presName="hierRoot1" presStyleCnt="0">
        <dgm:presLayoutVars>
          <dgm:hierBranch val="init"/>
        </dgm:presLayoutVars>
      </dgm:prSet>
      <dgm:spPr/>
    </dgm:pt>
    <dgm:pt modelId="{D97748C0-3222-450A-9EBE-1551889B59F0}" type="pres">
      <dgm:prSet presAssocID="{ABFEC3FE-0684-436A-A93B-75DBEB079295}" presName="rootComposite1" presStyleCnt="0"/>
      <dgm:spPr/>
    </dgm:pt>
    <dgm:pt modelId="{3D47D2E0-88BA-40FE-9E3D-11F41476527E}" type="pres">
      <dgm:prSet presAssocID="{ABFEC3FE-0684-436A-A93B-75DBEB079295}" presName="rootText1" presStyleLbl="node0" presStyleIdx="0" presStyleCnt="1" custAng="0" custScaleX="258765" custScaleY="37194" custLinFactNeighborX="0" custLinFactNeighborY="-31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B172-5E7D-49C4-877F-433A3849EAFB}" type="pres">
      <dgm:prSet presAssocID="{ABFEC3FE-0684-436A-A93B-75DBEB07929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2A3FF8-BEAA-491F-BF57-F9067864504F}" type="pres">
      <dgm:prSet presAssocID="{ABFEC3FE-0684-436A-A93B-75DBEB079295}" presName="hierChild2" presStyleCnt="0"/>
      <dgm:spPr/>
    </dgm:pt>
    <dgm:pt modelId="{34FB9767-A32E-4BC0-9F9F-1291CF2903C8}" type="pres">
      <dgm:prSet presAssocID="{06E83549-8922-409E-BE32-BAFAF239BCD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7F51FC9-B277-4253-9920-8F73E36E49CA}" type="pres">
      <dgm:prSet presAssocID="{6779E50A-FF99-4CB9-BEEE-D15F26D638DA}" presName="hierRoot2" presStyleCnt="0">
        <dgm:presLayoutVars>
          <dgm:hierBranch val="init"/>
        </dgm:presLayoutVars>
      </dgm:prSet>
      <dgm:spPr/>
    </dgm:pt>
    <dgm:pt modelId="{0E6FD6AB-470F-4CB9-8D78-9FCF9DFBD91B}" type="pres">
      <dgm:prSet presAssocID="{6779E50A-FF99-4CB9-BEEE-D15F26D638DA}" presName="rootComposite" presStyleCnt="0"/>
      <dgm:spPr/>
    </dgm:pt>
    <dgm:pt modelId="{4375DA39-80E3-4A6A-960F-C4D39FBE4260}" type="pres">
      <dgm:prSet presAssocID="{6779E50A-FF99-4CB9-BEEE-D15F26D638DA}" presName="rootText" presStyleLbl="node2" presStyleIdx="0" presStyleCnt="3" custScaleY="170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F167C0-B44A-42DF-B0C9-8B59D7416BC7}" type="pres">
      <dgm:prSet presAssocID="{6779E50A-FF99-4CB9-BEEE-D15F26D638DA}" presName="rootConnector" presStyleLbl="node2" presStyleIdx="0" presStyleCnt="3"/>
      <dgm:spPr/>
      <dgm:t>
        <a:bodyPr/>
        <a:lstStyle/>
        <a:p>
          <a:endParaRPr lang="ru-RU"/>
        </a:p>
      </dgm:t>
    </dgm:pt>
    <dgm:pt modelId="{E37A83F5-98CD-4426-BB0B-2E9383A0D218}" type="pres">
      <dgm:prSet presAssocID="{6779E50A-FF99-4CB9-BEEE-D15F26D638DA}" presName="hierChild4" presStyleCnt="0"/>
      <dgm:spPr/>
    </dgm:pt>
    <dgm:pt modelId="{F394080F-7A91-4F40-913D-0F3491E8DEED}" type="pres">
      <dgm:prSet presAssocID="{6779E50A-FF99-4CB9-BEEE-D15F26D638DA}" presName="hierChild5" presStyleCnt="0"/>
      <dgm:spPr/>
    </dgm:pt>
    <dgm:pt modelId="{A9CD3B5D-584D-4E08-891C-13ABE6B75481}" type="pres">
      <dgm:prSet presAssocID="{080AE819-EE50-42FA-B55F-D1745C43D74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0B7518C-AE3F-4CC1-A4FD-C4E2182D7EE6}" type="pres">
      <dgm:prSet presAssocID="{8ADE20DE-4402-4020-922C-F26DD5A8DCB4}" presName="hierRoot2" presStyleCnt="0">
        <dgm:presLayoutVars>
          <dgm:hierBranch val="init"/>
        </dgm:presLayoutVars>
      </dgm:prSet>
      <dgm:spPr/>
    </dgm:pt>
    <dgm:pt modelId="{8662787C-F9F2-46C3-81D0-745D39DF8654}" type="pres">
      <dgm:prSet presAssocID="{8ADE20DE-4402-4020-922C-F26DD5A8DCB4}" presName="rootComposite" presStyleCnt="0"/>
      <dgm:spPr/>
    </dgm:pt>
    <dgm:pt modelId="{601AA4E6-74EA-4C15-9646-C1F49F823908}" type="pres">
      <dgm:prSet presAssocID="{8ADE20DE-4402-4020-922C-F26DD5A8DCB4}" presName="rootText" presStyleLbl="node2" presStyleIdx="1" presStyleCnt="3" custScaleY="159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7EE389-F375-4146-BD3C-1E2D309F7A5A}" type="pres">
      <dgm:prSet presAssocID="{8ADE20DE-4402-4020-922C-F26DD5A8DCB4}" presName="rootConnector" presStyleLbl="node2" presStyleIdx="1" presStyleCnt="3"/>
      <dgm:spPr/>
      <dgm:t>
        <a:bodyPr/>
        <a:lstStyle/>
        <a:p>
          <a:endParaRPr lang="ru-RU"/>
        </a:p>
      </dgm:t>
    </dgm:pt>
    <dgm:pt modelId="{69E3A690-A6BE-4B44-A5B0-42C986CF5BA0}" type="pres">
      <dgm:prSet presAssocID="{8ADE20DE-4402-4020-922C-F26DD5A8DCB4}" presName="hierChild4" presStyleCnt="0"/>
      <dgm:spPr/>
    </dgm:pt>
    <dgm:pt modelId="{766E5804-0986-49EC-BB89-3E3BAF09A4C3}" type="pres">
      <dgm:prSet presAssocID="{8ADE20DE-4402-4020-922C-F26DD5A8DCB4}" presName="hierChild5" presStyleCnt="0"/>
      <dgm:spPr/>
    </dgm:pt>
    <dgm:pt modelId="{448C3191-4747-4006-BD11-31B4B3ADB2A0}" type="pres">
      <dgm:prSet presAssocID="{D3446A60-ADE6-41F2-B1AE-FB8CA0209D4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C0583F0-D2D8-45B3-90BB-F96C0D1A234E}" type="pres">
      <dgm:prSet presAssocID="{C7D252EA-E8B2-4BAF-A8B8-B312B33883CB}" presName="hierRoot2" presStyleCnt="0">
        <dgm:presLayoutVars>
          <dgm:hierBranch val="init"/>
        </dgm:presLayoutVars>
      </dgm:prSet>
      <dgm:spPr/>
    </dgm:pt>
    <dgm:pt modelId="{48EBF98E-AEC5-4783-A282-A7E6E8E73EBD}" type="pres">
      <dgm:prSet presAssocID="{C7D252EA-E8B2-4BAF-A8B8-B312B33883CB}" presName="rootComposite" presStyleCnt="0"/>
      <dgm:spPr/>
    </dgm:pt>
    <dgm:pt modelId="{C985984A-3423-458F-B4E2-30FF164A41BC}" type="pres">
      <dgm:prSet presAssocID="{C7D252EA-E8B2-4BAF-A8B8-B312B33883CB}" presName="rootText" presStyleLbl="node2" presStyleIdx="2" presStyleCnt="3" custScaleY="159486" custLinFactNeighborX="23" custLinFactNeighborY="6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AD104-293E-4ADA-8AAB-39B77B0064B6}" type="pres">
      <dgm:prSet presAssocID="{C7D252EA-E8B2-4BAF-A8B8-B312B33883CB}" presName="rootConnector" presStyleLbl="node2" presStyleIdx="2" presStyleCnt="3"/>
      <dgm:spPr/>
      <dgm:t>
        <a:bodyPr/>
        <a:lstStyle/>
        <a:p>
          <a:endParaRPr lang="ru-RU"/>
        </a:p>
      </dgm:t>
    </dgm:pt>
    <dgm:pt modelId="{47C46476-1232-4EC6-B7DA-36796BCB189E}" type="pres">
      <dgm:prSet presAssocID="{C7D252EA-E8B2-4BAF-A8B8-B312B33883CB}" presName="hierChild4" presStyleCnt="0"/>
      <dgm:spPr/>
    </dgm:pt>
    <dgm:pt modelId="{37F23E34-7DDD-4F9A-A944-812265E785D2}" type="pres">
      <dgm:prSet presAssocID="{C7D252EA-E8B2-4BAF-A8B8-B312B33883CB}" presName="hierChild5" presStyleCnt="0"/>
      <dgm:spPr/>
    </dgm:pt>
    <dgm:pt modelId="{6B890174-1AF9-4D9F-8A7D-B41093E60202}" type="pres">
      <dgm:prSet presAssocID="{ABFEC3FE-0684-436A-A93B-75DBEB079295}" presName="hierChild3" presStyleCnt="0"/>
      <dgm:spPr/>
    </dgm:pt>
  </dgm:ptLst>
  <dgm:cxnLst>
    <dgm:cxn modelId="{D977568B-CFA3-4F24-BA64-6D9641073921}" srcId="{3E78BD8F-DC6B-4E26-8995-BD2349136489}" destId="{ABFEC3FE-0684-436A-A93B-75DBEB079295}" srcOrd="0" destOrd="0" parTransId="{D7366BF4-D419-4359-A5D5-666B889E8AFE}" sibTransId="{AF9CC5AD-6540-4D3A-A949-A26B70DEF131}"/>
    <dgm:cxn modelId="{06FE6586-3AF1-4B27-95E1-0A9C082A1C2C}" type="presOf" srcId="{8ADE20DE-4402-4020-922C-F26DD5A8DCB4}" destId="{601AA4E6-74EA-4C15-9646-C1F49F823908}" srcOrd="0" destOrd="0" presId="urn:microsoft.com/office/officeart/2005/8/layout/orgChart1"/>
    <dgm:cxn modelId="{120989EE-5E38-45E6-A999-55F8181CE4BD}" type="presOf" srcId="{C7D252EA-E8B2-4BAF-A8B8-B312B33883CB}" destId="{C985984A-3423-458F-B4E2-30FF164A41BC}" srcOrd="0" destOrd="0" presId="urn:microsoft.com/office/officeart/2005/8/layout/orgChart1"/>
    <dgm:cxn modelId="{76AFAAF2-1A6C-4D03-AEAF-099646AB288D}" srcId="{ABFEC3FE-0684-436A-A93B-75DBEB079295}" destId="{C7D252EA-E8B2-4BAF-A8B8-B312B33883CB}" srcOrd="2" destOrd="0" parTransId="{D3446A60-ADE6-41F2-B1AE-FB8CA0209D4D}" sibTransId="{A00939A5-9EBB-40D6-AF10-988931A29BAD}"/>
    <dgm:cxn modelId="{BD9DAD04-274E-4573-BE83-FDD5E7F7E731}" type="presOf" srcId="{080AE819-EE50-42FA-B55F-D1745C43D74B}" destId="{A9CD3B5D-584D-4E08-891C-13ABE6B75481}" srcOrd="0" destOrd="0" presId="urn:microsoft.com/office/officeart/2005/8/layout/orgChart1"/>
    <dgm:cxn modelId="{40F6828F-27D9-41C9-B0FE-4D884FBB910E}" srcId="{ABFEC3FE-0684-436A-A93B-75DBEB079295}" destId="{6779E50A-FF99-4CB9-BEEE-D15F26D638DA}" srcOrd="0" destOrd="0" parTransId="{06E83549-8922-409E-BE32-BAFAF239BCDB}" sibTransId="{EFEAFB32-8916-4D8B-95F4-ED97776C606C}"/>
    <dgm:cxn modelId="{D66E8557-7D75-45EF-9793-C6C1CC68B7CF}" type="presOf" srcId="{6779E50A-FF99-4CB9-BEEE-D15F26D638DA}" destId="{43F167C0-B44A-42DF-B0C9-8B59D7416BC7}" srcOrd="1" destOrd="0" presId="urn:microsoft.com/office/officeart/2005/8/layout/orgChart1"/>
    <dgm:cxn modelId="{A80061AA-C49B-4E3B-983C-57CF70039919}" type="presOf" srcId="{6779E50A-FF99-4CB9-BEEE-D15F26D638DA}" destId="{4375DA39-80E3-4A6A-960F-C4D39FBE4260}" srcOrd="0" destOrd="0" presId="urn:microsoft.com/office/officeart/2005/8/layout/orgChart1"/>
    <dgm:cxn modelId="{3DBD5D8E-1623-4D23-ABFC-F22BA802F8C9}" type="presOf" srcId="{ABFEC3FE-0684-436A-A93B-75DBEB079295}" destId="{3D47D2E0-88BA-40FE-9E3D-11F41476527E}" srcOrd="0" destOrd="0" presId="urn:microsoft.com/office/officeart/2005/8/layout/orgChart1"/>
    <dgm:cxn modelId="{0EC7E772-9743-4E45-BF9B-A7D23A84E31C}" type="presOf" srcId="{06E83549-8922-409E-BE32-BAFAF239BCDB}" destId="{34FB9767-A32E-4BC0-9F9F-1291CF2903C8}" srcOrd="0" destOrd="0" presId="urn:microsoft.com/office/officeart/2005/8/layout/orgChart1"/>
    <dgm:cxn modelId="{4E2AFF16-D448-4B8E-B09E-431F1A1FE97B}" type="presOf" srcId="{3E78BD8F-DC6B-4E26-8995-BD2349136489}" destId="{30D59050-CF8E-45C4-B58F-B70CDA53F53C}" srcOrd="0" destOrd="0" presId="urn:microsoft.com/office/officeart/2005/8/layout/orgChart1"/>
    <dgm:cxn modelId="{3114AA5C-11B6-417A-91EB-25038B97E47B}" srcId="{ABFEC3FE-0684-436A-A93B-75DBEB079295}" destId="{8ADE20DE-4402-4020-922C-F26DD5A8DCB4}" srcOrd="1" destOrd="0" parTransId="{080AE819-EE50-42FA-B55F-D1745C43D74B}" sibTransId="{05EF3F4D-592D-49F1-BE1E-48F490E6ACA9}"/>
    <dgm:cxn modelId="{AEEB6D58-B10A-4F61-A0EC-4EB16146F13B}" type="presOf" srcId="{ABFEC3FE-0684-436A-A93B-75DBEB079295}" destId="{A33BB172-5E7D-49C4-877F-433A3849EAFB}" srcOrd="1" destOrd="0" presId="urn:microsoft.com/office/officeart/2005/8/layout/orgChart1"/>
    <dgm:cxn modelId="{EA2800AC-7F85-4456-9420-72A353748D03}" type="presOf" srcId="{8ADE20DE-4402-4020-922C-F26DD5A8DCB4}" destId="{117EE389-F375-4146-BD3C-1E2D309F7A5A}" srcOrd="1" destOrd="0" presId="urn:microsoft.com/office/officeart/2005/8/layout/orgChart1"/>
    <dgm:cxn modelId="{094C64CE-3034-4608-93BB-6828F4CC189F}" type="presOf" srcId="{C7D252EA-E8B2-4BAF-A8B8-B312B33883CB}" destId="{FF9AD104-293E-4ADA-8AAB-39B77B0064B6}" srcOrd="1" destOrd="0" presId="urn:microsoft.com/office/officeart/2005/8/layout/orgChart1"/>
    <dgm:cxn modelId="{AB1D7287-2B70-458C-AEDC-328E5603C34E}" type="presOf" srcId="{D3446A60-ADE6-41F2-B1AE-FB8CA0209D4D}" destId="{448C3191-4747-4006-BD11-31B4B3ADB2A0}" srcOrd="0" destOrd="0" presId="urn:microsoft.com/office/officeart/2005/8/layout/orgChart1"/>
    <dgm:cxn modelId="{9232868B-9FB9-45B3-A1C1-1D5E807A88D5}" type="presParOf" srcId="{30D59050-CF8E-45C4-B58F-B70CDA53F53C}" destId="{ACE161A8-8736-432F-9BDD-202198DE3048}" srcOrd="0" destOrd="0" presId="urn:microsoft.com/office/officeart/2005/8/layout/orgChart1"/>
    <dgm:cxn modelId="{59C1F791-2637-4142-9B12-03303A5533F9}" type="presParOf" srcId="{ACE161A8-8736-432F-9BDD-202198DE3048}" destId="{D97748C0-3222-450A-9EBE-1551889B59F0}" srcOrd="0" destOrd="0" presId="urn:microsoft.com/office/officeart/2005/8/layout/orgChart1"/>
    <dgm:cxn modelId="{3179F225-05F9-4F0D-885B-2CC1342657F0}" type="presParOf" srcId="{D97748C0-3222-450A-9EBE-1551889B59F0}" destId="{3D47D2E0-88BA-40FE-9E3D-11F41476527E}" srcOrd="0" destOrd="0" presId="urn:microsoft.com/office/officeart/2005/8/layout/orgChart1"/>
    <dgm:cxn modelId="{CEF6FFEC-CDF1-4C76-9088-9EABA6E49FD5}" type="presParOf" srcId="{D97748C0-3222-450A-9EBE-1551889B59F0}" destId="{A33BB172-5E7D-49C4-877F-433A3849EAFB}" srcOrd="1" destOrd="0" presId="urn:microsoft.com/office/officeart/2005/8/layout/orgChart1"/>
    <dgm:cxn modelId="{FDB72A6D-DDFB-425A-B6BC-83EE736D3957}" type="presParOf" srcId="{ACE161A8-8736-432F-9BDD-202198DE3048}" destId="{002A3FF8-BEAA-491F-BF57-F9067864504F}" srcOrd="1" destOrd="0" presId="urn:microsoft.com/office/officeart/2005/8/layout/orgChart1"/>
    <dgm:cxn modelId="{CBC880F5-0359-4C66-A4EC-182E198CC117}" type="presParOf" srcId="{002A3FF8-BEAA-491F-BF57-F9067864504F}" destId="{34FB9767-A32E-4BC0-9F9F-1291CF2903C8}" srcOrd="0" destOrd="0" presId="urn:microsoft.com/office/officeart/2005/8/layout/orgChart1"/>
    <dgm:cxn modelId="{5BD4769B-2D26-4710-BF6C-E56D19615C6B}" type="presParOf" srcId="{002A3FF8-BEAA-491F-BF57-F9067864504F}" destId="{E7F51FC9-B277-4253-9920-8F73E36E49CA}" srcOrd="1" destOrd="0" presId="urn:microsoft.com/office/officeart/2005/8/layout/orgChart1"/>
    <dgm:cxn modelId="{C87A5BF8-1F98-402D-83CC-A4BAAA58FC78}" type="presParOf" srcId="{E7F51FC9-B277-4253-9920-8F73E36E49CA}" destId="{0E6FD6AB-470F-4CB9-8D78-9FCF9DFBD91B}" srcOrd="0" destOrd="0" presId="urn:microsoft.com/office/officeart/2005/8/layout/orgChart1"/>
    <dgm:cxn modelId="{94B25FC0-24BF-4BC1-9B56-A8CA97C062FB}" type="presParOf" srcId="{0E6FD6AB-470F-4CB9-8D78-9FCF9DFBD91B}" destId="{4375DA39-80E3-4A6A-960F-C4D39FBE4260}" srcOrd="0" destOrd="0" presId="urn:microsoft.com/office/officeart/2005/8/layout/orgChart1"/>
    <dgm:cxn modelId="{7085AE3D-75B5-42D9-833E-3CA694C1B6E4}" type="presParOf" srcId="{0E6FD6AB-470F-4CB9-8D78-9FCF9DFBD91B}" destId="{43F167C0-B44A-42DF-B0C9-8B59D7416BC7}" srcOrd="1" destOrd="0" presId="urn:microsoft.com/office/officeart/2005/8/layout/orgChart1"/>
    <dgm:cxn modelId="{39F1FA89-FDF8-4C9C-907F-B0957F74F225}" type="presParOf" srcId="{E7F51FC9-B277-4253-9920-8F73E36E49CA}" destId="{E37A83F5-98CD-4426-BB0B-2E9383A0D218}" srcOrd="1" destOrd="0" presId="urn:microsoft.com/office/officeart/2005/8/layout/orgChart1"/>
    <dgm:cxn modelId="{DDCEECBB-57FA-43C3-A5D8-39E5CA5D362E}" type="presParOf" srcId="{E7F51FC9-B277-4253-9920-8F73E36E49CA}" destId="{F394080F-7A91-4F40-913D-0F3491E8DEED}" srcOrd="2" destOrd="0" presId="urn:microsoft.com/office/officeart/2005/8/layout/orgChart1"/>
    <dgm:cxn modelId="{BA5EE96E-8969-438B-95B2-43FAAA92DFF8}" type="presParOf" srcId="{002A3FF8-BEAA-491F-BF57-F9067864504F}" destId="{A9CD3B5D-584D-4E08-891C-13ABE6B75481}" srcOrd="2" destOrd="0" presId="urn:microsoft.com/office/officeart/2005/8/layout/orgChart1"/>
    <dgm:cxn modelId="{744E9879-1613-482A-89CE-E0AB58DBE19E}" type="presParOf" srcId="{002A3FF8-BEAA-491F-BF57-F9067864504F}" destId="{D0B7518C-AE3F-4CC1-A4FD-C4E2182D7EE6}" srcOrd="3" destOrd="0" presId="urn:microsoft.com/office/officeart/2005/8/layout/orgChart1"/>
    <dgm:cxn modelId="{3073C2C8-335A-4753-B37B-4BEF1693B64C}" type="presParOf" srcId="{D0B7518C-AE3F-4CC1-A4FD-C4E2182D7EE6}" destId="{8662787C-F9F2-46C3-81D0-745D39DF8654}" srcOrd="0" destOrd="0" presId="urn:microsoft.com/office/officeart/2005/8/layout/orgChart1"/>
    <dgm:cxn modelId="{92E311D9-2D63-40FC-B69E-60E812547787}" type="presParOf" srcId="{8662787C-F9F2-46C3-81D0-745D39DF8654}" destId="{601AA4E6-74EA-4C15-9646-C1F49F823908}" srcOrd="0" destOrd="0" presId="urn:microsoft.com/office/officeart/2005/8/layout/orgChart1"/>
    <dgm:cxn modelId="{534A0745-6DBB-4F94-918A-8FFF6A82F25D}" type="presParOf" srcId="{8662787C-F9F2-46C3-81D0-745D39DF8654}" destId="{117EE389-F375-4146-BD3C-1E2D309F7A5A}" srcOrd="1" destOrd="0" presId="urn:microsoft.com/office/officeart/2005/8/layout/orgChart1"/>
    <dgm:cxn modelId="{6FDBF5C9-F2C9-4CE1-9DF7-E8F8E3ED2314}" type="presParOf" srcId="{D0B7518C-AE3F-4CC1-A4FD-C4E2182D7EE6}" destId="{69E3A690-A6BE-4B44-A5B0-42C986CF5BA0}" srcOrd="1" destOrd="0" presId="urn:microsoft.com/office/officeart/2005/8/layout/orgChart1"/>
    <dgm:cxn modelId="{E2AFE405-EA25-4910-BB13-E10F0A7DD4FA}" type="presParOf" srcId="{D0B7518C-AE3F-4CC1-A4FD-C4E2182D7EE6}" destId="{766E5804-0986-49EC-BB89-3E3BAF09A4C3}" srcOrd="2" destOrd="0" presId="urn:microsoft.com/office/officeart/2005/8/layout/orgChart1"/>
    <dgm:cxn modelId="{14E02ADB-B5C5-4741-A09E-F0DB5941E9E1}" type="presParOf" srcId="{002A3FF8-BEAA-491F-BF57-F9067864504F}" destId="{448C3191-4747-4006-BD11-31B4B3ADB2A0}" srcOrd="4" destOrd="0" presId="urn:microsoft.com/office/officeart/2005/8/layout/orgChart1"/>
    <dgm:cxn modelId="{6BB15C95-081F-450E-BECF-8F9E8433A494}" type="presParOf" srcId="{002A3FF8-BEAA-491F-BF57-F9067864504F}" destId="{BC0583F0-D2D8-45B3-90BB-F96C0D1A234E}" srcOrd="5" destOrd="0" presId="urn:microsoft.com/office/officeart/2005/8/layout/orgChart1"/>
    <dgm:cxn modelId="{B542F08B-51F2-4EB8-9D79-DAE49468AB52}" type="presParOf" srcId="{BC0583F0-D2D8-45B3-90BB-F96C0D1A234E}" destId="{48EBF98E-AEC5-4783-A282-A7E6E8E73EBD}" srcOrd="0" destOrd="0" presId="urn:microsoft.com/office/officeart/2005/8/layout/orgChart1"/>
    <dgm:cxn modelId="{783F66A6-6BA8-4176-B160-257B3FA40E8D}" type="presParOf" srcId="{48EBF98E-AEC5-4783-A282-A7E6E8E73EBD}" destId="{C985984A-3423-458F-B4E2-30FF164A41BC}" srcOrd="0" destOrd="0" presId="urn:microsoft.com/office/officeart/2005/8/layout/orgChart1"/>
    <dgm:cxn modelId="{72285186-F6AF-42DA-8C82-C4788140D9A8}" type="presParOf" srcId="{48EBF98E-AEC5-4783-A282-A7E6E8E73EBD}" destId="{FF9AD104-293E-4ADA-8AAB-39B77B0064B6}" srcOrd="1" destOrd="0" presId="urn:microsoft.com/office/officeart/2005/8/layout/orgChart1"/>
    <dgm:cxn modelId="{2DAC21BA-3974-49A6-BD29-D761D700D913}" type="presParOf" srcId="{BC0583F0-D2D8-45B3-90BB-F96C0D1A234E}" destId="{47C46476-1232-4EC6-B7DA-36796BCB189E}" srcOrd="1" destOrd="0" presId="urn:microsoft.com/office/officeart/2005/8/layout/orgChart1"/>
    <dgm:cxn modelId="{CE1DA201-B740-4F64-8CDA-C7389589FD7A}" type="presParOf" srcId="{BC0583F0-D2D8-45B3-90BB-F96C0D1A234E}" destId="{37F23E34-7DDD-4F9A-A944-812265E785D2}" srcOrd="2" destOrd="0" presId="urn:microsoft.com/office/officeart/2005/8/layout/orgChart1"/>
    <dgm:cxn modelId="{CD5E9921-7CDA-4157-BFF9-A7E67AD015E9}" type="presParOf" srcId="{ACE161A8-8736-432F-9BDD-202198DE3048}" destId="{6B890174-1AF9-4D9F-8A7D-B41093E602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E8AE50-7D37-4C96-A0C3-59BB52CF2DB9}">
      <dsp:nvSpPr>
        <dsp:cNvPr id="0" name=""/>
        <dsp:cNvSpPr/>
      </dsp:nvSpPr>
      <dsp:spPr>
        <a:xfrm>
          <a:off x="0" y="0"/>
          <a:ext cx="6653539" cy="990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Bookman Old Style" pitchFamily="18" charset="0"/>
            </a:rPr>
            <a:t>Административное наказание за ненадлежащее использование земельного участка. Срок для устранения правонарушений.</a:t>
          </a:r>
          <a:endParaRPr lang="ru-RU" sz="16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0" y="0"/>
        <a:ext cx="5527265" cy="990130"/>
      </dsp:txXfrm>
    </dsp:sp>
    <dsp:sp modelId="{D7CE7B5E-EA84-49A2-80C3-D132CB4615D9}">
      <dsp:nvSpPr>
        <dsp:cNvPr id="0" name=""/>
        <dsp:cNvSpPr/>
      </dsp:nvSpPr>
      <dsp:spPr>
        <a:xfrm>
          <a:off x="496855" y="1127648"/>
          <a:ext cx="6653539" cy="99013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Bookman Old Style" pitchFamily="18" charset="0"/>
            </a:rPr>
            <a:t>Уполномоченный орган, вынесший предупреждение, направляет материалы в орган исполнительной власти субъекта РФ</a:t>
          </a:r>
          <a:endParaRPr lang="ru-RU" sz="16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496855" y="1127648"/>
        <a:ext cx="5513099" cy="990130"/>
      </dsp:txXfrm>
    </dsp:sp>
    <dsp:sp modelId="{471E0D85-CFB7-4219-9C84-B7E970D5DAAA}">
      <dsp:nvSpPr>
        <dsp:cNvPr id="0" name=""/>
        <dsp:cNvSpPr/>
      </dsp:nvSpPr>
      <dsp:spPr>
        <a:xfrm>
          <a:off x="993710" y="2255297"/>
          <a:ext cx="6653539" cy="99013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Bookman Old Style" pitchFamily="18" charset="0"/>
            </a:rPr>
            <a:t>Рассмотрение материалов, принятие решения о направлении/не направлении обращения в суд с требование об изъятии земельного участка и о его продажи с публичных торгов</a:t>
          </a:r>
          <a:endParaRPr lang="ru-RU" sz="16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993710" y="2255297"/>
        <a:ext cx="5513099" cy="990130"/>
      </dsp:txXfrm>
    </dsp:sp>
    <dsp:sp modelId="{AAF1D353-FB88-48FF-BB9C-2792EDC4CA5E}">
      <dsp:nvSpPr>
        <dsp:cNvPr id="0" name=""/>
        <dsp:cNvSpPr/>
      </dsp:nvSpPr>
      <dsp:spPr>
        <a:xfrm>
          <a:off x="1490565" y="3382946"/>
          <a:ext cx="6653539" cy="990130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Bookman Old Style" pitchFamily="18" charset="0"/>
            </a:rPr>
            <a:t>В течение 6 месяцев со дня вступления в законную силу решения суда, орган исполнительной власти обеспечивает при необходимости проведение кадастровых работ и проводит публичные торги по его продаже</a:t>
          </a:r>
          <a:endParaRPr lang="ru-RU" sz="15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1490565" y="3382946"/>
        <a:ext cx="5513099" cy="990130"/>
      </dsp:txXfrm>
    </dsp:sp>
    <dsp:sp modelId="{3E2F9293-D80A-4D1B-9674-5F9E0C818012}">
      <dsp:nvSpPr>
        <dsp:cNvPr id="0" name=""/>
        <dsp:cNvSpPr/>
      </dsp:nvSpPr>
      <dsp:spPr>
        <a:xfrm>
          <a:off x="1987420" y="4510595"/>
          <a:ext cx="6653539" cy="99013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Bookman Old Style" pitchFamily="18" charset="0"/>
            </a:rPr>
            <a:t>Если публичные торги не состоялись, земельный участок может быть приобретен в государственную или муниципальную собственность по начальной цене торгов в течение 2 месяцев со дня признания торгов несостоявшимися.</a:t>
          </a:r>
          <a:endParaRPr lang="ru-RU" sz="14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1987420" y="4510595"/>
        <a:ext cx="5513099" cy="990130"/>
      </dsp:txXfrm>
    </dsp:sp>
    <dsp:sp modelId="{47C8B685-34B7-4BB4-B83A-650048C7ADD0}">
      <dsp:nvSpPr>
        <dsp:cNvPr id="0" name=""/>
        <dsp:cNvSpPr/>
      </dsp:nvSpPr>
      <dsp:spPr>
        <a:xfrm>
          <a:off x="6009954" y="723345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009954" y="723345"/>
        <a:ext cx="643584" cy="643584"/>
      </dsp:txXfrm>
    </dsp:sp>
    <dsp:sp modelId="{2D94AE4C-C6FF-4163-8D64-D95DD4A7E3D7}">
      <dsp:nvSpPr>
        <dsp:cNvPr id="0" name=""/>
        <dsp:cNvSpPr/>
      </dsp:nvSpPr>
      <dsp:spPr>
        <a:xfrm>
          <a:off x="6506809" y="1850994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506809" y="1850994"/>
        <a:ext cx="643584" cy="643584"/>
      </dsp:txXfrm>
    </dsp:sp>
    <dsp:sp modelId="{76866275-2C48-4B43-8049-B21E302FD8BE}">
      <dsp:nvSpPr>
        <dsp:cNvPr id="0" name=""/>
        <dsp:cNvSpPr/>
      </dsp:nvSpPr>
      <dsp:spPr>
        <a:xfrm>
          <a:off x="7003664" y="2962140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003664" y="2962140"/>
        <a:ext cx="643584" cy="643584"/>
      </dsp:txXfrm>
    </dsp:sp>
    <dsp:sp modelId="{F65680E4-035B-4E4D-81E9-5E5DB09325F7}">
      <dsp:nvSpPr>
        <dsp:cNvPr id="0" name=""/>
        <dsp:cNvSpPr/>
      </dsp:nvSpPr>
      <dsp:spPr>
        <a:xfrm>
          <a:off x="7500519" y="4100791"/>
          <a:ext cx="643584" cy="643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500519" y="4100791"/>
        <a:ext cx="643584" cy="6435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0CC143-9137-4EB8-98E3-A8764C36B265}">
      <dsp:nvSpPr>
        <dsp:cNvPr id="0" name=""/>
        <dsp:cNvSpPr/>
      </dsp:nvSpPr>
      <dsp:spPr>
        <a:xfrm>
          <a:off x="4002231" y="1191255"/>
          <a:ext cx="249887" cy="1094744"/>
        </a:xfrm>
        <a:custGeom>
          <a:avLst/>
          <a:gdLst/>
          <a:ahLst/>
          <a:cxnLst/>
          <a:rect l="0" t="0" r="0" b="0"/>
          <a:pathLst>
            <a:path>
              <a:moveTo>
                <a:pt x="249887" y="0"/>
              </a:moveTo>
              <a:lnTo>
                <a:pt x="249887" y="1094744"/>
              </a:lnTo>
              <a:lnTo>
                <a:pt x="0" y="1094744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1734C-2544-4F4B-8BBC-8FC53EE8507A}">
      <dsp:nvSpPr>
        <dsp:cNvPr id="0" name=""/>
        <dsp:cNvSpPr/>
      </dsp:nvSpPr>
      <dsp:spPr>
        <a:xfrm>
          <a:off x="4252119" y="1191255"/>
          <a:ext cx="2879653" cy="218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601"/>
              </a:lnTo>
              <a:lnTo>
                <a:pt x="2879653" y="1939601"/>
              </a:lnTo>
              <a:lnTo>
                <a:pt x="2879653" y="2189488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A1C7F-5569-478A-8C2A-10EF46F95322}">
      <dsp:nvSpPr>
        <dsp:cNvPr id="0" name=""/>
        <dsp:cNvSpPr/>
      </dsp:nvSpPr>
      <dsp:spPr>
        <a:xfrm>
          <a:off x="4206399" y="1191255"/>
          <a:ext cx="91440" cy="2189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9488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A559E-F215-4617-BDDA-D61972610781}">
      <dsp:nvSpPr>
        <dsp:cNvPr id="0" name=""/>
        <dsp:cNvSpPr/>
      </dsp:nvSpPr>
      <dsp:spPr>
        <a:xfrm>
          <a:off x="1372465" y="1191255"/>
          <a:ext cx="2879653" cy="2189488"/>
        </a:xfrm>
        <a:custGeom>
          <a:avLst/>
          <a:gdLst/>
          <a:ahLst/>
          <a:cxnLst/>
          <a:rect l="0" t="0" r="0" b="0"/>
          <a:pathLst>
            <a:path>
              <a:moveTo>
                <a:pt x="2879653" y="0"/>
              </a:moveTo>
              <a:lnTo>
                <a:pt x="2879653" y="1939601"/>
              </a:lnTo>
              <a:lnTo>
                <a:pt x="0" y="1939601"/>
              </a:lnTo>
              <a:lnTo>
                <a:pt x="0" y="2189488"/>
              </a:lnTo>
            </a:path>
          </a:pathLst>
        </a:cu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52D93-E3EE-4C8A-BBAC-A04B310D9002}">
      <dsp:nvSpPr>
        <dsp:cNvPr id="0" name=""/>
        <dsp:cNvSpPr/>
      </dsp:nvSpPr>
      <dsp:spPr>
        <a:xfrm>
          <a:off x="3062179" y="1316"/>
          <a:ext cx="2379878" cy="1189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3062179" y="1316"/>
        <a:ext cx="2379878" cy="1189939"/>
      </dsp:txXfrm>
    </dsp:sp>
    <dsp:sp modelId="{655AD623-B7EF-4B08-8545-5A3823A8DF4E}">
      <dsp:nvSpPr>
        <dsp:cNvPr id="0" name=""/>
        <dsp:cNvSpPr/>
      </dsp:nvSpPr>
      <dsp:spPr>
        <a:xfrm>
          <a:off x="182526" y="3380744"/>
          <a:ext cx="2379878" cy="1189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182526" y="3380744"/>
        <a:ext cx="2379878" cy="1189939"/>
      </dsp:txXfrm>
    </dsp:sp>
    <dsp:sp modelId="{08D6AF1B-37FB-4784-A29A-403153E4DC08}">
      <dsp:nvSpPr>
        <dsp:cNvPr id="0" name=""/>
        <dsp:cNvSpPr/>
      </dsp:nvSpPr>
      <dsp:spPr>
        <a:xfrm>
          <a:off x="3062179" y="3380744"/>
          <a:ext cx="2379878" cy="1189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3062179" y="3380744"/>
        <a:ext cx="2379878" cy="1189939"/>
      </dsp:txXfrm>
    </dsp:sp>
    <dsp:sp modelId="{11C481D8-A2AE-41DB-AAC6-F56A2D224972}">
      <dsp:nvSpPr>
        <dsp:cNvPr id="0" name=""/>
        <dsp:cNvSpPr/>
      </dsp:nvSpPr>
      <dsp:spPr>
        <a:xfrm>
          <a:off x="5941832" y="3380744"/>
          <a:ext cx="2379878" cy="1189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5941832" y="3380744"/>
        <a:ext cx="2379878" cy="1189939"/>
      </dsp:txXfrm>
    </dsp:sp>
    <dsp:sp modelId="{87A3DF83-0658-40F8-AE64-2849E0168456}">
      <dsp:nvSpPr>
        <dsp:cNvPr id="0" name=""/>
        <dsp:cNvSpPr/>
      </dsp:nvSpPr>
      <dsp:spPr>
        <a:xfrm>
          <a:off x="1622353" y="1691030"/>
          <a:ext cx="2379878" cy="1189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1622353" y="1691030"/>
        <a:ext cx="2379878" cy="11899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8C3191-4747-4006-BD11-31B4B3ADB2A0}">
      <dsp:nvSpPr>
        <dsp:cNvPr id="0" name=""/>
        <dsp:cNvSpPr/>
      </dsp:nvSpPr>
      <dsp:spPr>
        <a:xfrm>
          <a:off x="4140459" y="1584175"/>
          <a:ext cx="2929961" cy="96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733"/>
              </a:lnTo>
              <a:lnTo>
                <a:pt x="2929961" y="713733"/>
              </a:lnTo>
              <a:lnTo>
                <a:pt x="2929961" y="967938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D3B5D-584D-4E08-891C-13ABE6B75481}">
      <dsp:nvSpPr>
        <dsp:cNvPr id="0" name=""/>
        <dsp:cNvSpPr/>
      </dsp:nvSpPr>
      <dsp:spPr>
        <a:xfrm>
          <a:off x="4094739" y="1584175"/>
          <a:ext cx="91440" cy="88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6641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B9767-A32E-4BC0-9F9F-1291CF2903C8}">
      <dsp:nvSpPr>
        <dsp:cNvPr id="0" name=""/>
        <dsp:cNvSpPr/>
      </dsp:nvSpPr>
      <dsp:spPr>
        <a:xfrm>
          <a:off x="1211054" y="1584175"/>
          <a:ext cx="2929405" cy="886641"/>
        </a:xfrm>
        <a:custGeom>
          <a:avLst/>
          <a:gdLst/>
          <a:ahLst/>
          <a:cxnLst/>
          <a:rect l="0" t="0" r="0" b="0"/>
          <a:pathLst>
            <a:path>
              <a:moveTo>
                <a:pt x="2929405" y="0"/>
              </a:moveTo>
              <a:lnTo>
                <a:pt x="2929405" y="632436"/>
              </a:lnTo>
              <a:lnTo>
                <a:pt x="0" y="632436"/>
              </a:lnTo>
              <a:lnTo>
                <a:pt x="0" y="886641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7D2E0-88BA-40FE-9E3D-11F41476527E}">
      <dsp:nvSpPr>
        <dsp:cNvPr id="0" name=""/>
        <dsp:cNvSpPr/>
      </dsp:nvSpPr>
      <dsp:spPr>
        <a:xfrm>
          <a:off x="1008114" y="1133943"/>
          <a:ext cx="6264691" cy="450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latin typeface="Bookman Old Style" pitchFamily="18" charset="0"/>
            </a:rPr>
            <a:t>Невостребованная  земельная доля</a:t>
          </a:r>
          <a:endParaRPr lang="ru-RU" sz="2000" b="1" i="0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1008114" y="1133943"/>
        <a:ext cx="6264691" cy="450232"/>
      </dsp:txXfrm>
    </dsp:sp>
    <dsp:sp modelId="{4375DA39-80E3-4A6A-960F-C4D39FBE4260}">
      <dsp:nvSpPr>
        <dsp:cNvPr id="0" name=""/>
        <dsp:cNvSpPr/>
      </dsp:nvSpPr>
      <dsp:spPr>
        <a:xfrm>
          <a:off x="555" y="2470817"/>
          <a:ext cx="2420996" cy="20656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Bookman Old Style" pitchFamily="18" charset="0"/>
            </a:rPr>
            <a:t>Земельная доля, которую гражданин не передал в аренду или не распорядился ею в течение 3 лет и более подряд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Bookman Old Style" pitchFamily="18" charset="0"/>
          </a:endParaRPr>
        </a:p>
      </dsp:txBody>
      <dsp:txXfrm>
        <a:off x="555" y="2470817"/>
        <a:ext cx="2420996" cy="2065678"/>
      </dsp:txXfrm>
    </dsp:sp>
    <dsp:sp modelId="{601AA4E6-74EA-4C15-9646-C1F49F823908}">
      <dsp:nvSpPr>
        <dsp:cNvPr id="0" name=""/>
        <dsp:cNvSpPr/>
      </dsp:nvSpPr>
      <dsp:spPr>
        <a:xfrm>
          <a:off x="2929961" y="2470817"/>
          <a:ext cx="2420996" cy="19337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Bookman Old Style" pitchFamily="18" charset="0"/>
            </a:rPr>
            <a:t>Земельная доля, собственник которой умер и отсутствуют наследники</a:t>
          </a:r>
          <a:endParaRPr lang="ru-RU" sz="16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2929961" y="2470817"/>
        <a:ext cx="2420996" cy="1933795"/>
      </dsp:txXfrm>
    </dsp:sp>
    <dsp:sp modelId="{C985984A-3423-458F-B4E2-30FF164A41BC}">
      <dsp:nvSpPr>
        <dsp:cNvPr id="0" name=""/>
        <dsp:cNvSpPr/>
      </dsp:nvSpPr>
      <dsp:spPr>
        <a:xfrm>
          <a:off x="5859923" y="2552114"/>
          <a:ext cx="2420996" cy="19305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Bookman Old Style" pitchFamily="18" charset="0"/>
            </a:rPr>
            <a:t>Земельная доля, сведения о собственники которой не содержатся в документах принятых до 21.07.2011</a:t>
          </a:r>
          <a:endParaRPr lang="ru-RU" sz="16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5859923" y="2552114"/>
        <a:ext cx="2420996" cy="193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16" tIns="45710" rIns="91416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16" tIns="45710" rIns="91416" bIns="45710" rtlCol="0"/>
          <a:lstStyle>
            <a:lvl1pPr algn="r">
              <a:defRPr sz="1200"/>
            </a:lvl1pPr>
          </a:lstStyle>
          <a:p>
            <a:fld id="{03688B85-4762-4321-949B-6491009825A4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16" tIns="45710" rIns="91416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16" tIns="45710" rIns="91416" bIns="45710" rtlCol="0" anchor="b"/>
          <a:lstStyle>
            <a:lvl1pPr algn="r">
              <a:defRPr sz="1200"/>
            </a:lvl1pPr>
          </a:lstStyle>
          <a:p>
            <a:fld id="{C9149061-CF93-4124-A0F0-E93C69E3D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16" tIns="45710" rIns="91416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16" tIns="45710" rIns="91416" bIns="45710" rtlCol="0"/>
          <a:lstStyle>
            <a:lvl1pPr algn="r">
              <a:defRPr sz="1200"/>
            </a:lvl1pPr>
          </a:lstStyle>
          <a:p>
            <a:fld id="{43EFCF20-9CAF-48CB-B690-F21DD9FD96AD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10" rIns="91416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90" y="4689477"/>
            <a:ext cx="5392737" cy="4443413"/>
          </a:xfrm>
          <a:prstGeom prst="rect">
            <a:avLst/>
          </a:prstGeom>
        </p:spPr>
        <p:txBody>
          <a:bodyPr vert="horz" lIns="91416" tIns="45710" rIns="91416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16" tIns="45710" rIns="91416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16" tIns="45710" rIns="91416" bIns="45710" rtlCol="0" anchor="b"/>
          <a:lstStyle>
            <a:lvl1pPr algn="r">
              <a:defRPr sz="1200"/>
            </a:lvl1pPr>
          </a:lstStyle>
          <a:p>
            <a:fld id="{25E1ED0B-1756-4172-B22E-5B1EAF875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C57211-A5DF-48F1-8567-071DA7126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50C5-86A7-45A7-9816-F68BACBFD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CCD4-C85A-4F42-8E93-A56551504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9F24-DC61-4B8A-8023-C33250D02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EEDFA11-4EB3-4DD5-BD59-659F38A87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D9C8-1FAC-4748-9FD9-86B9D497C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0BD021D-674F-4272-912F-007F916B4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FFD5-535F-471B-AA3A-93E4E3F0E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21E335-BB51-40E5-B07B-689CD9B7F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A75C3B-7EB7-4725-867C-8F48F9A31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C746-28F2-4EFA-8E47-AE5897FE9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7277C0D-11FC-49C9-9022-B3C3F3FD0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Gamma\folders\OBMEN\Локальные акты  РАТУМ\Шаблон презентаций\2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844824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5293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7281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Международный форум «Аграрное Черноземье»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19-21 июля 2011, г.Орел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967335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Новые правила оборота </a:t>
            </a:r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земель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сельскохозяйственного назначения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проблемы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правоприменения</a:t>
            </a:r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r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r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8052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Ольга Романова, управляющий партнер, РАТУМ, Курск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Olga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Romanova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, Managing Partner, RATUM Law Group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Kursk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</a:rPr>
              <a:t>    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</a:rPr>
              <a:t>Сроки проведения процедур регистрации прав увеличились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Увеличен срок извещения о созыве общего собрания – не позднее чем за 40 дней до дня проведения (п.2 ст. 14.1. Закона об обороте земель).</a:t>
            </a:r>
          </a:p>
          <a:p>
            <a:pPr lvl="1" algn="just">
              <a:buFont typeface="Wingdings" pitchFamily="2" charset="2"/>
              <a:buChar char="Ø"/>
            </a:pPr>
            <a:endParaRPr lang="ru-RU" sz="24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Если собственники земельных долей принимают решение о передаче земельного участка в аренду ранее не выделенного, требуется проведение 2 собраний участников общей долевой собственности:</a:t>
            </a:r>
          </a:p>
          <a:p>
            <a:pPr lvl="1" algn="just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- принятие решения о выделе земельного участка для передачи в аренду;</a:t>
            </a:r>
          </a:p>
          <a:p>
            <a:pPr lvl="1" algn="just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     - утверждение    проекта межевания земельного участка (п.5 ст. 13.1. Закона об обороте земель).   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Отсылочные нормы без которых невозможно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и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сполнение новых положений Закона 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052736"/>
          <a:ext cx="8496944" cy="54595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5976664"/>
              </a:tblGrid>
              <a:tr h="4498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Процедура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Нормативное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регулирование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264837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Принудительное изъятие земельного участка (ст. 6)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Критерии существенного снижения плодородия земель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сельскохозназначения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и критерии значительного ухудшения экологической обстановки устанавливаются Правительством РФ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364637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Признаки неиспользования земельных участков с учетом особенностей ведения сельхозпроизводства или осуществления иной связанной с сельхозпроизводством деятельности в субъектах РФ устанавливаются Правительством РФ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23801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Льготное приобретение права собственности или аренды на земельный участок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(пп.4,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5.1. ст. 10)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Перечень документов, которые могут подтверждать надлежащее использование земельного участка устанавливаются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земельных отношений (в части, касающейся земель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сельхозназначения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), по государственному мониторингу таких земель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10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endParaRPr lang="ru-RU" b="1" dirty="0" smtClean="0"/>
          </a:p>
        </p:txBody>
      </p:sp>
      <p:pic>
        <p:nvPicPr>
          <p:cNvPr id="28675" name="Picture 4" descr="подложка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" y="0"/>
            <a:ext cx="9140825" cy="6859588"/>
          </a:xfrm>
        </p:spPr>
      </p:pic>
      <p:sp>
        <p:nvSpPr>
          <p:cNvPr id="2867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428625"/>
            <a:ext cx="8001000" cy="5697538"/>
          </a:xfrm>
        </p:spPr>
        <p:txBody>
          <a:bodyPr/>
          <a:lstStyle/>
          <a:p>
            <a:pPr marL="273050" indent="-273050" algn="just" eaLnBrk="1" hangingPunct="1">
              <a:buFont typeface="Wingdings 2" pitchFamily="18" charset="2"/>
              <a:buNone/>
            </a:pPr>
            <a:r>
              <a:rPr lang="ru-RU" sz="2000" smtClean="0"/>
              <a:t>	     </a:t>
            </a:r>
            <a:endParaRPr lang="ru-RU" sz="5100" smtClean="0"/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ru-RU" sz="3300" smtClean="0"/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3300" smtClean="0"/>
              <a:t>	</a:t>
            </a: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ru-RU" sz="1400" b="1" smtClean="0"/>
              <a:t> </a:t>
            </a:r>
            <a:endParaRPr lang="ru-RU" sz="1400" smtClean="0"/>
          </a:p>
          <a:p>
            <a:pPr marL="273050" indent="-273050"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1412875" y="3181350"/>
          <a:ext cx="6553200" cy="1333500"/>
        </p:xfrm>
        <a:graphic>
          <a:graphicData uri="http://schemas.openxmlformats.org/drawingml/2006/table">
            <a:tbl>
              <a:tblPr/>
              <a:tblGrid>
                <a:gridCol w="825500"/>
                <a:gridCol w="1905000"/>
                <a:gridCol w="1257300"/>
                <a:gridCol w="1422400"/>
                <a:gridCol w="1143000"/>
              </a:tblGrid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ЭкоНива АПК Холдинг (ГК ЭкоНива)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Стойленская нива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Управляющая компания ИПФ-Агро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Талина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АПК 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715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94297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50" y="285750"/>
            <a:ext cx="8534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FF66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8717" name="Rectangle 1"/>
          <p:cNvSpPr>
            <a:spLocks noChangeArrowheads="1"/>
          </p:cNvSpPr>
          <p:nvPr/>
        </p:nvSpPr>
        <p:spPr bwMode="auto">
          <a:xfrm>
            <a:off x="714375" y="752475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400" b="1">
                <a:latin typeface="Bookman Old Style" pitchFamily="18" charset="0"/>
              </a:rPr>
              <a:t>  </a:t>
            </a:r>
          </a:p>
        </p:txBody>
      </p:sp>
      <p:sp>
        <p:nvSpPr>
          <p:cNvPr id="28718" name="Rectangle 1"/>
          <p:cNvSpPr>
            <a:spLocks noChangeArrowheads="1"/>
          </p:cNvSpPr>
          <p:nvPr/>
        </p:nvSpPr>
        <p:spPr bwMode="auto">
          <a:xfrm>
            <a:off x="214313" y="2314575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ru-RU" sz="24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>
              <a:solidFill>
                <a:srgbClr val="C0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/>
          </a:p>
          <a:p>
            <a:pPr eaLnBrk="0" hangingPunct="0"/>
            <a:endParaRPr lang="ru-RU" sz="2400"/>
          </a:p>
        </p:txBody>
      </p:sp>
      <p:sp>
        <p:nvSpPr>
          <p:cNvPr id="28719" name="Rectangle 1"/>
          <p:cNvSpPr>
            <a:spLocks noChangeArrowheads="1"/>
          </p:cNvSpPr>
          <p:nvPr/>
        </p:nvSpPr>
        <p:spPr bwMode="auto">
          <a:xfrm>
            <a:off x="428625" y="-154215"/>
            <a:ext cx="81438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2000" b="1" dirty="0">
              <a:solidFill>
                <a:srgbClr val="C0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Процедура принудительного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изъятие земельного участка </a:t>
            </a:r>
          </a:p>
          <a:p>
            <a:pPr algn="ctr" eaLnBrk="0" hangingPunct="0"/>
            <a:endParaRPr lang="ru-RU" sz="2000" b="1" dirty="0">
              <a:solidFill>
                <a:srgbClr val="C0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solidFill>
                <a:srgbClr val="C0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solidFill>
                <a:srgbClr val="00206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857232"/>
          <a:ext cx="86409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  <a:endParaRPr lang="ru-RU" sz="2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</a:rPr>
              <a:t> Смогут ли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</a:rPr>
              <a:t>сельхозорганизации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</a:rPr>
              <a:t> воспользоваться правом на приобретение невостребованных земельных долей, перешедшими в собственность муниципалитетов?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endParaRPr lang="ru-RU" sz="2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1" algn="just"/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Заявленные Законом преференции для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сельхозорганизаций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и возможность их исполнения</a:t>
            </a: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6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4" y="1052737"/>
          <a:ext cx="8496944" cy="5112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8"/>
                <a:gridCol w="5184576"/>
              </a:tblGrid>
              <a:tr h="4272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Преференции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Возможность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исполнения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29021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Приобретение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земельного участка, выделенного в счет земельных долей, находящихся в муниципальной собственности (п. 5.1. ст. 10 Закона). Цена  - не более 15 % от кадастровой стоимости, арендная плата – 0,3 % от кадастровой стоимости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   До момента государственной регистрации прав на земельные доли за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муниципалитетами,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сельхозорганизации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используют земельные участки по «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джентельменским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соглашениям», которые признаются прокуратурой и судом не законными.</a:t>
                      </a:r>
                    </a:p>
                    <a:p>
                      <a:pPr algn="l"/>
                      <a:endParaRPr lang="ru-RU" sz="1600" baseline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     Как подтвердить то, что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сельхозорганизация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использует земельный участок? Какими документами? 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    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     Могут ли быть приняты в качестве такого документа «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джентельменские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соглашения»?      </a:t>
                      </a:r>
                    </a:p>
                    <a:p>
                      <a:pPr algn="l"/>
                      <a:endParaRPr lang="ru-RU" sz="1600" baseline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    Ответа в Законе нет.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    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     Воспользоваться льготным правом не возможно.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783232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Орган местного самоуправления вправе продать земельную долю по цене – 15% от кадастровой стоимости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(п.4 ст.12 Закона)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588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Противоречия в определении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невостребованных  земельных долей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67544" y="188640"/>
          <a:ext cx="828092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Овал 10"/>
          <p:cNvSpPr/>
          <p:nvPr/>
        </p:nvSpPr>
        <p:spPr>
          <a:xfrm>
            <a:off x="1115616" y="4797152"/>
            <a:ext cx="7200800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Не могут быть признаны невостребованными земельными долями, земельные доли права на которые  зарегистрированы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	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Когда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Правительством  РФ будут приняты нормативные акты, регламентирующие понятие нарушения рационального землепользования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и признаки неиспользования земель,  утвержден перечень документов, подтверждающих надлежащее использование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земель, только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тогда можно будет сказать, что нормы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работают 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и цель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внесения изменений в Закон достигнута.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\\Gamma\folders\OBMEN\Локальные акты  РАТУМ\Шаблон презентаций\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14298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548680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Спасибо за внимание !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Ольга Романова, управляющий партнер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olga_romanova@ratum.ru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_cfo_kateg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9981" y="1798637"/>
            <a:ext cx="6867525" cy="4029075"/>
          </a:xfrm>
        </p:spPr>
      </p:pic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8496944" cy="61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Центральный Федеральный округ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земель по категориям</a:t>
            </a: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r>
              <a:rPr lang="ru-RU" sz="1100" b="1" i="1" dirty="0" smtClean="0">
                <a:solidFill>
                  <a:srgbClr val="002060"/>
                </a:solidFill>
                <a:latin typeface="Bookman Old Style" pitchFamily="18" charset="0"/>
              </a:rPr>
              <a:t>По  информации </a:t>
            </a:r>
            <a:r>
              <a:rPr lang="ru-RU" sz="11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Росреестра</a:t>
            </a:r>
            <a:r>
              <a:rPr lang="ru-RU" sz="1100" b="1" i="1" dirty="0" smtClean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en-US" sz="1100" b="1" i="1" dirty="0" smtClean="0">
                <a:solidFill>
                  <a:srgbClr val="002060"/>
                </a:solidFill>
                <a:latin typeface="Bookman Old Style" pitchFamily="18" charset="0"/>
              </a:rPr>
              <a:t> http://www.rosreestr.ru/upload/www/files/1_cfo_kategor.JPG</a:t>
            </a:r>
            <a:endParaRPr lang="ru-RU" sz="11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755576" y="908720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_cfo_kateg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9981" y="1798637"/>
            <a:ext cx="6867525" cy="4029075"/>
          </a:xfrm>
        </p:spPr>
      </p:pic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9"/>
            <a:ext cx="8496944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Центральный Федеральный округ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Земли в собственности граждан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(без определения категории)</a:t>
            </a:r>
            <a:endParaRPr lang="en-US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r>
              <a:rPr lang="ru-RU" sz="1100" b="1" i="1" dirty="0" smtClean="0">
                <a:solidFill>
                  <a:srgbClr val="002060"/>
                </a:solidFill>
                <a:latin typeface="Bookman Old Style" pitchFamily="18" charset="0"/>
              </a:rPr>
              <a:t>По  информации </a:t>
            </a:r>
            <a:r>
              <a:rPr lang="ru-RU" sz="11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Росреестра</a:t>
            </a:r>
            <a:r>
              <a:rPr lang="ru-RU" sz="1100" b="1" i="1" dirty="0" smtClean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en-US" sz="1100" b="1" i="1" dirty="0" smtClean="0">
                <a:solidFill>
                  <a:srgbClr val="002060"/>
                </a:solidFill>
                <a:latin typeface="Bookman Old Style" pitchFamily="18" charset="0"/>
              </a:rPr>
              <a:t> http://www.rosreestr.ru/upload/www/files/1_cfo_kategor.JPG</a:t>
            </a:r>
            <a:endParaRPr lang="ru-RU" sz="11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67544" y="1404937"/>
          <a:ext cx="8064896" cy="48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_cfo_kateg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9981" y="1798637"/>
            <a:ext cx="6867525" cy="4029075"/>
          </a:xfrm>
        </p:spPr>
      </p:pic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9"/>
            <a:ext cx="849694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Центральный Федеральный округ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Распределение приватизированных земель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по формам собственности</a:t>
            </a:r>
            <a:endParaRPr lang="en-US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sz="11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r>
              <a:rPr lang="ru-RU" sz="1100" b="1" i="1" dirty="0" smtClean="0">
                <a:solidFill>
                  <a:srgbClr val="002060"/>
                </a:solidFill>
                <a:latin typeface="Bookman Old Style" pitchFamily="18" charset="0"/>
              </a:rPr>
              <a:t>По  информации </a:t>
            </a:r>
            <a:r>
              <a:rPr lang="ru-RU" sz="11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Росреестра</a:t>
            </a:r>
            <a:r>
              <a:rPr lang="ru-RU" sz="1100" b="1" i="1" dirty="0" smtClean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en-US" sz="1100" b="1" i="1" dirty="0" smtClean="0">
                <a:solidFill>
                  <a:srgbClr val="002060"/>
                </a:solidFill>
                <a:latin typeface="Bookman Old Style" pitchFamily="18" charset="0"/>
              </a:rPr>
              <a:t> http://www.rosreestr.ru/upload/www/files/1_cfo_kategor.JPG</a:t>
            </a:r>
            <a:endParaRPr lang="ru-RU" sz="11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67544" y="1196752"/>
          <a:ext cx="8377040" cy="501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52536" y="0"/>
            <a:ext cx="9648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67544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0"/>
            <a:ext cx="849694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1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А что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нам 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говорят аналитики ?!? 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91683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endParaRPr lang="ru-RU" b="1" dirty="0">
              <a:solidFill>
                <a:srgbClr val="C00000"/>
              </a:solidFill>
              <a:latin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иволга 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-1588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8640"/>
            <a:ext cx="8424936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rgbClr val="C00000"/>
                </a:solidFill>
                <a:latin typeface="Bookman Old Style"/>
              </a:rPr>
              <a:t>Крупнейшие землевладельцы России </a:t>
            </a:r>
          </a:p>
          <a:p>
            <a:pPr algn="ctr" fontAlgn="b"/>
            <a:r>
              <a:rPr lang="ru-RU" sz="1600" b="1" dirty="0" smtClean="0">
                <a:solidFill>
                  <a:srgbClr val="C00000"/>
                </a:solidFill>
                <a:latin typeface="Bookman Old Style"/>
              </a:rPr>
              <a:t>(по данным журнала «РБК» и других открытых источников: сайты компаний</a:t>
            </a:r>
            <a:r>
              <a:rPr lang="ru-RU" sz="1600" b="1" dirty="0" smtClean="0">
                <a:solidFill>
                  <a:srgbClr val="C00000"/>
                </a:solidFill>
                <a:latin typeface="Bookman Old Style"/>
              </a:rPr>
              <a:t>,  </a:t>
            </a:r>
            <a:r>
              <a:rPr lang="ru-RU" sz="1600" b="1" dirty="0" smtClean="0">
                <a:solidFill>
                  <a:srgbClr val="C00000"/>
                </a:solidFill>
                <a:latin typeface="Bookman Old Style"/>
              </a:rPr>
              <a:t>корпоративные издания)</a:t>
            </a:r>
          </a:p>
          <a:p>
            <a:pPr algn="ctr" fontAlgn="b"/>
            <a:endParaRPr lang="ru-RU" sz="2000" b="1" dirty="0" smtClean="0">
              <a:solidFill>
                <a:srgbClr val="C00000"/>
              </a:solidFill>
              <a:latin typeface="Bookman Old Style"/>
            </a:endParaRPr>
          </a:p>
          <a:p>
            <a:pPr algn="just" fontAlgn="b"/>
            <a:r>
              <a:rPr lang="en-US" sz="2000" dirty="0" smtClean="0">
                <a:solidFill>
                  <a:srgbClr val="002060"/>
                </a:solidFill>
                <a:latin typeface="Bookman Old Style"/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.  </a:t>
            </a:r>
            <a:r>
              <a:rPr lang="ru-RU" sz="2000" dirty="0" err="1" smtClean="0">
                <a:solidFill>
                  <a:srgbClr val="002060"/>
                </a:solidFill>
                <a:latin typeface="Bookman Old Style"/>
              </a:rPr>
              <a:t>Продимекс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-                 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570 тыс.га</a:t>
            </a:r>
          </a:p>
          <a:p>
            <a:pPr marL="457200" indent="-457200" algn="just" fontAlgn="b">
              <a:buAutoNum type="arabicPeriod" startAt="2"/>
            </a:pP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Иволга-Холдинг –        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500 тыс. га</a:t>
            </a:r>
          </a:p>
          <a:p>
            <a:pPr marL="457200" indent="-457200" algn="just" fontAlgn="b">
              <a:buAutoNum type="arabicPeriod" startAt="2"/>
            </a:pP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Разгуляй –                    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  463 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тыс. га.</a:t>
            </a:r>
          </a:p>
          <a:p>
            <a:pPr marL="457200" indent="-457200" algn="just" fontAlgn="b">
              <a:buAutoNum type="arabicPeriod" startAt="2"/>
            </a:pPr>
            <a:r>
              <a:rPr lang="en-US" sz="2000" dirty="0" smtClean="0">
                <a:solidFill>
                  <a:srgbClr val="002060"/>
                </a:solidFill>
                <a:latin typeface="Bookman Old Style"/>
              </a:rPr>
              <a:t>NAPKO -                        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Bookman Old Style"/>
              </a:rPr>
              <a:t>460 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тыс. га.</a:t>
            </a:r>
          </a:p>
          <a:p>
            <a:pPr marL="457200" indent="-457200" algn="just" fontAlgn="b">
              <a:buAutoNum type="arabicPeriod" startAt="2"/>
            </a:pP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Красный </a:t>
            </a:r>
            <a:r>
              <a:rPr lang="ru-RU" sz="2000" dirty="0" err="1" smtClean="0">
                <a:solidFill>
                  <a:srgbClr val="002060"/>
                </a:solidFill>
                <a:latin typeface="Bookman Old Style"/>
              </a:rPr>
              <a:t>Восток-Агро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    394 тыс.га.</a:t>
            </a:r>
          </a:p>
          <a:p>
            <a:pPr marL="457200" indent="-457200" algn="just" fontAlgn="b">
              <a:buAutoNum type="arabicPeriod" startAt="2"/>
            </a:pPr>
            <a:r>
              <a:rPr lang="ru-RU" sz="2000" dirty="0" err="1" smtClean="0">
                <a:solidFill>
                  <a:srgbClr val="002060"/>
                </a:solidFill>
                <a:latin typeface="Bookman Old Style"/>
              </a:rPr>
              <a:t>Агро-Инвест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-                  320 тыс.га</a:t>
            </a:r>
            <a:endParaRPr lang="ru-RU" sz="2000" dirty="0" smtClean="0">
              <a:solidFill>
                <a:srgbClr val="002060"/>
              </a:solidFill>
              <a:latin typeface="Bookman Old Style"/>
            </a:endParaRPr>
          </a:p>
          <a:p>
            <a:pPr marL="457200" indent="-457200" algn="just" fontAlgn="b">
              <a:buAutoNum type="arabicPeriod" startAt="2"/>
            </a:pPr>
            <a:r>
              <a:rPr lang="ru-RU" sz="2000" dirty="0" err="1" smtClean="0">
                <a:solidFill>
                  <a:srgbClr val="002060"/>
                </a:solidFill>
                <a:latin typeface="Bookman Old Style"/>
              </a:rPr>
              <a:t>Русагро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-                          260 тыс.га</a:t>
            </a:r>
          </a:p>
          <a:p>
            <a:pPr marL="457200" indent="-457200" algn="just" fontAlgn="b">
              <a:buAutoNum type="arabicPeriod" startAt="2"/>
            </a:pP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Агрокультура -                161 тыс. га</a:t>
            </a:r>
          </a:p>
          <a:p>
            <a:pPr marL="457200" indent="-457200" algn="just" fontAlgn="b">
              <a:buAutoNum type="arabicPeriod" startAt="2"/>
            </a:pP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Авангард </a:t>
            </a:r>
            <a:r>
              <a:rPr lang="ru-RU" sz="2000" dirty="0" err="1" smtClean="0">
                <a:solidFill>
                  <a:srgbClr val="002060"/>
                </a:solidFill>
                <a:latin typeface="Bookman Old Style"/>
              </a:rPr>
              <a:t>Агро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-              155 тыс. га</a:t>
            </a:r>
          </a:p>
          <a:p>
            <a:pPr marL="457200" indent="-457200" algn="just" fontAlgn="b">
              <a:buAutoNum type="arabicPeriod" startAt="2"/>
            </a:pPr>
            <a:r>
              <a:rPr lang="ru-RU" sz="2000" dirty="0" err="1" smtClean="0">
                <a:solidFill>
                  <a:srgbClr val="002060"/>
                </a:solidFill>
                <a:latin typeface="Bookman Old Style"/>
              </a:rPr>
              <a:t>ЭкоНива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АПК -               125 тыс. га</a:t>
            </a:r>
          </a:p>
          <a:p>
            <a:pPr marL="457200" indent="-457200" algn="just" fontAlgn="b">
              <a:buAutoNum type="arabicPeriod" startAt="2"/>
            </a:pP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/>
              </a:rPr>
              <a:t>Стойленска</a:t>
            </a:r>
            <a:r>
              <a:rPr lang="ru-RU" sz="2000" dirty="0" err="1" smtClean="0">
                <a:solidFill>
                  <a:srgbClr val="002060"/>
                </a:solidFill>
                <a:latin typeface="Bookman Old Style"/>
              </a:rPr>
              <a:t>я</a:t>
            </a:r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Нива -       109 тыс. га</a:t>
            </a:r>
            <a:endParaRPr lang="ru-RU" sz="2000" dirty="0" smtClean="0">
              <a:solidFill>
                <a:srgbClr val="002060"/>
              </a:solidFill>
              <a:latin typeface="Bookman Old Style"/>
            </a:endParaRPr>
          </a:p>
          <a:p>
            <a:pPr marL="457200" indent="-457200" algn="just" fontAlgn="b"/>
            <a:r>
              <a:rPr lang="ru-RU" sz="2000" dirty="0" smtClean="0">
                <a:solidFill>
                  <a:srgbClr val="002060"/>
                </a:solidFill>
                <a:latin typeface="Bookman Old Style"/>
              </a:rPr>
              <a:t>      </a:t>
            </a:r>
            <a:endParaRPr lang="ru-RU" sz="2000" dirty="0" smtClean="0">
              <a:solidFill>
                <a:srgbClr val="002060"/>
              </a:solidFill>
              <a:latin typeface="Bookman Old Style"/>
            </a:endParaRPr>
          </a:p>
          <a:p>
            <a:pPr marL="457200" indent="-457200" algn="just" fontAlgn="b"/>
            <a:r>
              <a:rPr lang="ru-RU" sz="2000" b="1" dirty="0" smtClean="0">
                <a:solidFill>
                  <a:srgbClr val="002060"/>
                </a:solidFill>
                <a:latin typeface="Bookman Old Style"/>
              </a:rPr>
              <a:t>Данные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/>
              </a:rPr>
              <a:t>Росреестра</a:t>
            </a:r>
            <a:r>
              <a:rPr lang="ru-RU" sz="2000" b="1" dirty="0" smtClean="0">
                <a:solidFill>
                  <a:srgbClr val="002060"/>
                </a:solidFill>
                <a:latin typeface="Bookman Old Style"/>
              </a:rPr>
              <a:t> отличаются от данных </a:t>
            </a:r>
            <a:r>
              <a:rPr lang="ru-RU" sz="2000" b="1" dirty="0" smtClean="0">
                <a:solidFill>
                  <a:srgbClr val="002060"/>
                </a:solidFill>
                <a:latin typeface="Bookman Old Style"/>
              </a:rPr>
              <a:t>аналитиков. Причина – земли используются без оформления прав аренды или собственности (невостребованные земельные доли, длительные сроки оформления прав) </a:t>
            </a:r>
            <a:endParaRPr lang="ru-RU" sz="2000" b="1" dirty="0" smtClean="0">
              <a:solidFill>
                <a:srgbClr val="002060"/>
              </a:solidFill>
              <a:latin typeface="Bookman Old Style"/>
            </a:endParaRPr>
          </a:p>
          <a:p>
            <a:pPr marL="457200" indent="-457200" algn="just" fontAlgn="b"/>
            <a:endParaRPr lang="ru-RU" sz="2000" b="1" dirty="0" smtClean="0">
              <a:solidFill>
                <a:srgbClr val="002060"/>
              </a:solidFill>
              <a:latin typeface="Bookman Old Style"/>
            </a:endParaRPr>
          </a:p>
          <a:p>
            <a:pPr algn="just"/>
            <a:r>
              <a:rPr lang="en-US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    </a:t>
            </a:r>
            <a:endParaRPr lang="ru-RU" sz="11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91683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C00000"/>
                </a:solidFill>
                <a:latin typeface="Bookman Old Style"/>
              </a:rPr>
              <a:t> </a:t>
            </a:r>
            <a:endParaRPr lang="ru-RU" b="1" dirty="0">
              <a:solidFill>
                <a:srgbClr val="C00000"/>
              </a:solidFill>
              <a:latin typeface="Bookman Old Sty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260648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62880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Решает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ли новая редакция закона об обороте земель сельскохозяйственного назначения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проблемы оформления невостребованных земельных долей и земель сельскохозяйственного назначения в целом?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8892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7" y="326736"/>
            <a:ext cx="806489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Из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ЗАКЛЮЧЕНИЯ  по проекту федерального закона № 130822-5 «О внесении изменений в отдельные законодательные акты Российской Федерации в части совершенствования оборота земель сельскохозяйственного назначения»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Законопроектом предусматриваются комплексные изменения,  направленные на упрощение процедур согласования границ земельных участков,  образуемых в счет земельных долей, уточнение порядка  предоставления земельных участков из состава земель сельскохозяйственного назначения в аренду и в собственность.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ЧТО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В ИТОГЕ?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длож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-1588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85729"/>
            <a:ext cx="8534400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395536" y="1268760"/>
            <a:ext cx="8504238" cy="51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r>
              <a:rPr lang="ru-RU" sz="2400" b="1" i="1" dirty="0" smtClean="0">
                <a:latin typeface="Bookman Old Style" pitchFamily="18" charset="0"/>
              </a:rPr>
              <a:t>   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 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Bookman Old Styl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8892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D:\RATUM\КНИГИ\Отдельные вопросы примнения ЗСХ\Фото и иллюстрации\r0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t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Ratum</Template>
  <TotalTime>1028</TotalTime>
  <Words>990</Words>
  <Application>Microsoft Office PowerPoint</Application>
  <PresentationFormat>Экран (4:3)</PresentationFormat>
  <Paragraphs>354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Ratum</vt:lpstr>
      <vt:lpstr>Слайд 1</vt:lpstr>
      <vt:lpstr>Слайд 2</vt:lpstr>
      <vt:lpstr>Слайд 3</vt:lpstr>
      <vt:lpstr>Слайд 4</vt:lpstr>
      <vt:lpstr>Слайд 5</vt:lpstr>
      <vt:lpstr> иволга _</vt:lpstr>
      <vt:lpstr>Слайд 7</vt:lpstr>
      <vt:lpstr>Слайд 8</vt:lpstr>
      <vt:lpstr>Слайд 9</vt:lpstr>
      <vt:lpstr>Слайд 10</vt:lpstr>
      <vt:lpstr>Слайд 11</vt:lpstr>
      <vt:lpstr>    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romanova</cp:lastModifiedBy>
  <cp:revision>139</cp:revision>
  <dcterms:created xsi:type="dcterms:W3CDTF">2011-05-18T08:14:32Z</dcterms:created>
  <dcterms:modified xsi:type="dcterms:W3CDTF">2011-07-18T09:08:21Z</dcterms:modified>
</cp:coreProperties>
</file>